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96" r:id="rId4"/>
    <p:sldId id="273" r:id="rId5"/>
    <p:sldId id="276" r:id="rId6"/>
    <p:sldId id="278" r:id="rId7"/>
    <p:sldId id="259" r:id="rId8"/>
    <p:sldId id="282" r:id="rId9"/>
    <p:sldId id="283" r:id="rId10"/>
    <p:sldId id="284" r:id="rId11"/>
    <p:sldId id="286" r:id="rId12"/>
    <p:sldId id="310" r:id="rId13"/>
    <p:sldId id="314" r:id="rId14"/>
    <p:sldId id="317" r:id="rId15"/>
    <p:sldId id="318" r:id="rId16"/>
    <p:sldId id="319" r:id="rId17"/>
    <p:sldId id="320" r:id="rId18"/>
    <p:sldId id="311" r:id="rId19"/>
    <p:sldId id="312" r:id="rId20"/>
    <p:sldId id="313" r:id="rId21"/>
    <p:sldId id="315" r:id="rId22"/>
    <p:sldId id="316" r:id="rId23"/>
    <p:sldId id="298" r:id="rId24"/>
    <p:sldId id="299" r:id="rId25"/>
    <p:sldId id="300" r:id="rId26"/>
    <p:sldId id="302" r:id="rId27"/>
    <p:sldId id="301" r:id="rId28"/>
    <p:sldId id="287" r:id="rId29"/>
    <p:sldId id="260" r:id="rId30"/>
    <p:sldId id="297" r:id="rId31"/>
    <p:sldId id="288" r:id="rId32"/>
    <p:sldId id="289" r:id="rId33"/>
    <p:sldId id="291" r:id="rId34"/>
    <p:sldId id="293" r:id="rId35"/>
    <p:sldId id="294" r:id="rId36"/>
    <p:sldId id="295" r:id="rId37"/>
    <p:sldId id="304" r:id="rId38"/>
    <p:sldId id="305" r:id="rId39"/>
    <p:sldId id="306" r:id="rId40"/>
    <p:sldId id="309" r:id="rId41"/>
    <p:sldId id="307" r:id="rId42"/>
    <p:sldId id="308" r:id="rId43"/>
    <p:sldId id="290" r:id="rId44"/>
    <p:sldId id="303" r:id="rId45"/>
    <p:sldId id="26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8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68" autoAdjust="0"/>
  </p:normalViewPr>
  <p:slideViewPr>
    <p:cSldViewPr>
      <p:cViewPr varScale="1">
        <p:scale>
          <a:sx n="102" d="100"/>
          <a:sy n="102" d="100"/>
        </p:scale>
        <p:origin x="-4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1A4C5-3B15-46D9-9CC0-4C047D03DA5B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E8E28-79D1-4524-BD5D-8A8586201E9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48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E8E28-79D1-4524-BD5D-8A8586201E9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59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E8E28-79D1-4524-BD5D-8A8586201E94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67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571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95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840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827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300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4379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358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277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5674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59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601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37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038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35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24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03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961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734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631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9/12/2014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141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511CC81-23C4-4D25-ACD8-F0D7F0F9FCE9}" type="datetimeFigureOut">
              <a:rPr lang="en-SG" smtClean="0"/>
              <a:pPr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B6FED-E880-493D-990D-29C572F113C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33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fffff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511CC81-23C4-4D25-ACD8-F0D7F0F9FCE9}" type="datetimeFigureOut">
              <a:rPr lang="en-SG" smtClean="0"/>
              <a:pPr/>
              <a:t>9/12/2014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B6FED-E880-493D-990D-29C572F113C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51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180975" indent="0"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6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3.jpe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audio" Target="../media/audio1.wav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201404071142565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[Title 1]"/>
          <p:cNvSpPr>
            <a:spLocks noGrp="1"/>
          </p:cNvSpPr>
          <p:nvPr>
            <p:ph type="ctrTitle"/>
          </p:nvPr>
        </p:nvSpPr>
        <p:spPr>
          <a:xfrm>
            <a:off x="685800" y="716849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PowerPoint a lot?</a:t>
            </a:r>
            <a:endParaRPr lang="en-SG" b="1" dirty="0">
              <a:solidFill>
                <a:srgbClr val="FF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 descr="http://www.probiztechnology.com/picts/powerpoint-2010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9289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fr/c/c2/Logo_Microsoft_PowerPoint_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587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664" y="5733256"/>
            <a:ext cx="6400800" cy="12039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are some great </a:t>
            </a:r>
            <a:r>
              <a:rPr lang="en-US" dirty="0" smtClean="0">
                <a:solidFill>
                  <a:schemeClr val="bg1"/>
                </a:solidFill>
              </a:rPr>
              <a:t>add-on 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you get for free!</a:t>
            </a:r>
            <a:endParaRPr lang="en-S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Spotlight201404061827410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potlightShapeaca906a5-33a5-450e-b16a-6594152bb5f6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48" y="3867442"/>
            <a:ext cx="100647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SpotlightShape736fec0b-e3d7-4db6-8f63-686ef595faf5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05" y="2251220"/>
            <a:ext cx="2139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SpotlightShape1"/>
          <p:cNvPicPr>
            <a:picLocks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0" t="28267" r="4626" b="17861"/>
          <a:stretch/>
        </p:blipFill>
        <p:spPr bwMode="auto">
          <a:xfrm>
            <a:off x="3694545" y="1884218"/>
            <a:ext cx="5144656" cy="383309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17" name="[Group 6]"/>
          <p:cNvGrpSpPr/>
          <p:nvPr/>
        </p:nvGrpSpPr>
        <p:grpSpPr>
          <a:xfrm>
            <a:off x="1080382" y="3714288"/>
            <a:ext cx="1294603" cy="1298888"/>
            <a:chOff x="7020272" y="1392894"/>
            <a:chExt cx="1294603" cy="129888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Create Spotlight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[Group 99]"/>
            <p:cNvGrpSpPr/>
            <p:nvPr/>
          </p:nvGrpSpPr>
          <p:grpSpPr>
            <a:xfrm>
              <a:off x="7257050" y="1501579"/>
              <a:ext cx="838200" cy="838200"/>
              <a:chOff x="2150418" y="2361045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228551" y="2432718"/>
                <a:ext cx="587583" cy="5413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4"/>
              <p:cNvSpPr/>
              <p:nvPr/>
            </p:nvSpPr>
            <p:spPr>
              <a:xfrm>
                <a:off x="2325531" y="2515843"/>
                <a:ext cx="571012" cy="541382"/>
              </a:xfrm>
              <a:custGeom>
                <a:avLst/>
                <a:gdLst/>
                <a:ahLst/>
                <a:cxnLst/>
                <a:rect l="l" t="t" r="r" b="b"/>
                <a:pathLst>
                  <a:path w="716030" h="678875">
                    <a:moveTo>
                      <a:pt x="332954" y="123435"/>
                    </a:moveTo>
                    <a:cubicBezTo>
                      <a:pt x="241011" y="123435"/>
                      <a:pt x="166477" y="199421"/>
                      <a:pt x="166477" y="293154"/>
                    </a:cubicBezTo>
                    <a:cubicBezTo>
                      <a:pt x="166477" y="386887"/>
                      <a:pt x="241011" y="462873"/>
                      <a:pt x="332954" y="462873"/>
                    </a:cubicBezTo>
                    <a:cubicBezTo>
                      <a:pt x="424896" y="462873"/>
                      <a:pt x="499431" y="386887"/>
                      <a:pt x="499431" y="293154"/>
                    </a:cubicBezTo>
                    <a:cubicBezTo>
                      <a:pt x="499431" y="199421"/>
                      <a:pt x="424896" y="123435"/>
                      <a:pt x="332954" y="123435"/>
                    </a:cubicBezTo>
                    <a:close/>
                    <a:moveTo>
                      <a:pt x="0" y="0"/>
                    </a:moveTo>
                    <a:lnTo>
                      <a:pt x="716030" y="0"/>
                    </a:lnTo>
                    <a:lnTo>
                      <a:pt x="716030" y="678875"/>
                    </a:lnTo>
                    <a:lnTo>
                      <a:pt x="0" y="678875"/>
                    </a:lnTo>
                    <a:close/>
                  </a:path>
                </a:pathLst>
              </a:custGeom>
              <a:solidFill>
                <a:srgbClr val="0070C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150418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66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[Pentagon 90]"/>
          <p:cNvSpPr/>
          <p:nvPr/>
        </p:nvSpPr>
        <p:spPr>
          <a:xfrm>
            <a:off x="251520" y="1988840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6201" r="71908" b="70285"/>
          <a:stretch/>
        </p:blipFill>
        <p:spPr bwMode="auto">
          <a:xfrm>
            <a:off x="1019903" y="3501008"/>
            <a:ext cx="571215" cy="892630"/>
          </a:xfrm>
          <a:prstGeom prst="roundRect">
            <a:avLst>
              <a:gd name="adj" fmla="val 4423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3144" b="1976"/>
          <a:stretch/>
        </p:blipFill>
        <p:spPr bwMode="auto">
          <a:xfrm>
            <a:off x="1403648" y="4419038"/>
            <a:ext cx="1704398" cy="979578"/>
          </a:xfrm>
          <a:prstGeom prst="roundRect">
            <a:avLst>
              <a:gd name="adj" fmla="val 1706"/>
            </a:avLst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blur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other areas 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some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9" name="[Freeform 4]"/>
          <p:cNvSpPr/>
          <p:nvPr/>
        </p:nvSpPr>
        <p:spPr>
          <a:xfrm>
            <a:off x="6444208" y="2251183"/>
            <a:ext cx="2137144" cy="1616149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Rectangle 5]"/>
          <p:cNvSpPr/>
          <p:nvPr/>
        </p:nvSpPr>
        <p:spPr>
          <a:xfrm>
            <a:off x="5173730" y="3867332"/>
            <a:ext cx="1008112" cy="749520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Donut 4]"/>
          <p:cNvSpPr/>
          <p:nvPr/>
        </p:nvSpPr>
        <p:spPr>
          <a:xfrm>
            <a:off x="1502427" y="439363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1106092" y="5681201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1502427" y="4080330"/>
            <a:ext cx="420624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8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1" grpId="0" animBg="1"/>
      <p:bldP spid="39" grpId="0" animBg="1"/>
      <p:bldP spid="40" grpId="0" animBg="1"/>
      <p:bldP spid="53" grpId="0" animBg="1"/>
      <p:bldP spid="53" grpId="1" animBg="1"/>
      <p:bldP spid="54" grpId="0" animBg="1"/>
      <p:bldP spid="54" grpId="1" animBg="1"/>
      <p:bldP spid="5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6201" r="71908" b="70285"/>
          <a:stretch/>
        </p:blipFill>
        <p:spPr bwMode="auto">
          <a:xfrm>
            <a:off x="1019903" y="3501008"/>
            <a:ext cx="571215" cy="892630"/>
          </a:xfrm>
          <a:prstGeom prst="roundRect">
            <a:avLst>
              <a:gd name="adj" fmla="val 4423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3144" b="1976"/>
          <a:stretch/>
        </p:blipFill>
        <p:spPr bwMode="auto">
          <a:xfrm>
            <a:off x="1403648" y="4419038"/>
            <a:ext cx="1704398" cy="979578"/>
          </a:xfrm>
          <a:prstGeom prst="roundRect">
            <a:avLst>
              <a:gd name="adj" fmla="val 1706"/>
            </a:avLst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blur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other areas 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some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02427" y="4080330"/>
            <a:ext cx="420624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66731" y="2108318"/>
            <a:ext cx="4853964" cy="3448988"/>
          </a:xfrm>
          <a:prstGeom prst="rect">
            <a:avLst/>
          </a:prstGeom>
          <a:blipFill dpi="0" rotWithShape="1">
            <a:blip r:embed="rId4"/>
            <a:srcRect/>
            <a:stretch>
              <a:fillRect t="-5552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ed Rectangle 3"/>
          <p:cNvSpPr/>
          <p:nvPr/>
        </p:nvSpPr>
        <p:spPr>
          <a:xfrm>
            <a:off x="1403648" y="4887822"/>
            <a:ext cx="1704398" cy="241424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23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[Pentagon 90]"/>
          <p:cNvSpPr/>
          <p:nvPr/>
        </p:nvSpPr>
        <p:spPr>
          <a:xfrm>
            <a:off x="251520" y="1988840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blur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other areas 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some areas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6201" r="71908" b="70285"/>
          <a:stretch/>
        </p:blipFill>
        <p:spPr bwMode="auto">
          <a:xfrm>
            <a:off x="1019903" y="3501008"/>
            <a:ext cx="571215" cy="892630"/>
          </a:xfrm>
          <a:prstGeom prst="roundRect">
            <a:avLst>
              <a:gd name="adj" fmla="val 4423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3144" b="1976"/>
          <a:stretch/>
        </p:blipFill>
        <p:spPr bwMode="auto">
          <a:xfrm>
            <a:off x="1403648" y="4419038"/>
            <a:ext cx="1704398" cy="979578"/>
          </a:xfrm>
          <a:prstGeom prst="roundRect">
            <a:avLst>
              <a:gd name="adj" fmla="val 1706"/>
            </a:avLst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recolor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other areas 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some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9" name="[Freeform 4]"/>
          <p:cNvSpPr/>
          <p:nvPr/>
        </p:nvSpPr>
        <p:spPr>
          <a:xfrm>
            <a:off x="6444208" y="2251183"/>
            <a:ext cx="2137144" cy="1616149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Rectangle 5]"/>
          <p:cNvSpPr/>
          <p:nvPr/>
        </p:nvSpPr>
        <p:spPr>
          <a:xfrm>
            <a:off x="5173730" y="3867332"/>
            <a:ext cx="1008112" cy="749520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Donut 4]"/>
          <p:cNvSpPr/>
          <p:nvPr/>
        </p:nvSpPr>
        <p:spPr>
          <a:xfrm>
            <a:off x="1502427" y="4656317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1106092" y="5943880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1502427" y="4080330"/>
            <a:ext cx="420624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1" grpId="0" animBg="1"/>
      <p:bldP spid="39" grpId="0" animBg="1"/>
      <p:bldP spid="53" grpId="0" animBg="1"/>
      <p:bldP spid="53" grpId="1" animBg="1"/>
      <p:bldP spid="54" grpId="0" animBg="1"/>
      <p:bldP spid="54" grpId="1" animBg="1"/>
      <p:bldP spid="54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6201" r="71908" b="70285"/>
          <a:stretch/>
        </p:blipFill>
        <p:spPr bwMode="auto">
          <a:xfrm>
            <a:off x="1019903" y="3501008"/>
            <a:ext cx="571215" cy="892630"/>
          </a:xfrm>
          <a:prstGeom prst="roundRect">
            <a:avLst>
              <a:gd name="adj" fmla="val 4423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3144" b="1976"/>
          <a:stretch/>
        </p:blipFill>
        <p:spPr bwMode="auto">
          <a:xfrm>
            <a:off x="1403648" y="4419038"/>
            <a:ext cx="1704398" cy="979578"/>
          </a:xfrm>
          <a:prstGeom prst="roundRect">
            <a:avLst>
              <a:gd name="adj" fmla="val 1706"/>
            </a:avLst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Or you can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rgbClr val="FFFF00"/>
                </a:solidFill>
              </a:rPr>
              <a:t>recolor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other areas 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 highlight some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02427" y="4080330"/>
            <a:ext cx="420624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"/>
          <p:cNvSpPr/>
          <p:nvPr/>
        </p:nvSpPr>
        <p:spPr>
          <a:xfrm>
            <a:off x="1403648" y="5159785"/>
            <a:ext cx="1704398" cy="241424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3786526" y="2129744"/>
            <a:ext cx="4902127" cy="3507958"/>
          </a:xfrm>
          <a:prstGeom prst="rect">
            <a:avLst/>
          </a:prstGeom>
          <a:blipFill dpi="0" rotWithShape="1">
            <a:blip r:embed="rId4"/>
            <a:srcRect/>
            <a:stretch>
              <a:fillRect t="-4808" b="1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616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</a:t>
            </a:r>
            <a:r>
              <a:rPr lang="en-US" dirty="0" smtClean="0">
                <a:solidFill>
                  <a:srgbClr val="FFFF00"/>
                </a:solidFill>
              </a:rPr>
              <a:t>show details of an area: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</a:t>
            </a:r>
            <a:r>
              <a:rPr lang="en-US" sz="2000" dirty="0" smtClean="0">
                <a:solidFill>
                  <a:schemeClr val="bg1"/>
                </a:solidFill>
              </a:rPr>
              <a:t>a shape to mark the area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17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sp>
        <p:nvSpPr>
          <p:cNvPr id="27" name="[Rectangle 3]"/>
          <p:cNvSpPr>
            <a:spLocks noChangeAspect="1"/>
          </p:cNvSpPr>
          <p:nvPr/>
        </p:nvSpPr>
        <p:spPr>
          <a:xfrm>
            <a:off x="5068409" y="3389402"/>
            <a:ext cx="1195779" cy="1217713"/>
          </a:xfrm>
          <a:prstGeom prst="flowChartConnector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6201" r="71908" b="70285"/>
          <a:stretch/>
        </p:blipFill>
        <p:spPr bwMode="auto">
          <a:xfrm>
            <a:off x="1019903" y="3501008"/>
            <a:ext cx="571215" cy="892630"/>
          </a:xfrm>
          <a:prstGeom prst="roundRect">
            <a:avLst>
              <a:gd name="adj" fmla="val 4423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3144" b="1976"/>
          <a:stretch/>
        </p:blipFill>
        <p:spPr bwMode="auto">
          <a:xfrm>
            <a:off x="1403648" y="4419038"/>
            <a:ext cx="1704398" cy="979578"/>
          </a:xfrm>
          <a:prstGeom prst="roundRect">
            <a:avLst>
              <a:gd name="adj" fmla="val 1706"/>
            </a:avLst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[Donut 4]"/>
          <p:cNvSpPr/>
          <p:nvPr/>
        </p:nvSpPr>
        <p:spPr>
          <a:xfrm>
            <a:off x="1502427" y="4170382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2" name="[Flowchart: Extract 4]"/>
          <p:cNvSpPr>
            <a:spLocks noChangeAspect="1"/>
          </p:cNvSpPr>
          <p:nvPr/>
        </p:nvSpPr>
        <p:spPr>
          <a:xfrm rot="20042488">
            <a:off x="1106092" y="5457945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18"/>
          <p:cNvSpPr/>
          <p:nvPr/>
        </p:nvSpPr>
        <p:spPr>
          <a:xfrm>
            <a:off x="1502427" y="4080330"/>
            <a:ext cx="420624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836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9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/>
      <p:bldP spid="2" grpId="1"/>
      <p:bldP spid="91" grpId="0" animBg="1"/>
      <p:bldP spid="27" grpId="0" animBg="1"/>
      <p:bldP spid="31" grpId="0" animBg="1"/>
      <p:bldP spid="31" grpId="1" animBg="1"/>
      <p:bldP spid="32" grpId="0" animBg="1"/>
      <p:bldP spid="32" grpId="1" animBg="1"/>
      <p:bldP spid="32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 smtClean="0"/>
              <a:t>show details of an area: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</a:t>
            </a:r>
            <a:r>
              <a:rPr lang="en-US" sz="2000" dirty="0" smtClean="0">
                <a:solidFill>
                  <a:schemeClr val="bg1"/>
                </a:solidFill>
              </a:rPr>
              <a:t>a shape to mark the area</a:t>
            </a:r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17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6201" r="71908" b="70285"/>
          <a:stretch/>
        </p:blipFill>
        <p:spPr bwMode="auto">
          <a:xfrm>
            <a:off x="1019903" y="3501008"/>
            <a:ext cx="571215" cy="892630"/>
          </a:xfrm>
          <a:prstGeom prst="roundRect">
            <a:avLst>
              <a:gd name="adj" fmla="val 4423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r="3144" b="1976"/>
          <a:stretch/>
        </p:blipFill>
        <p:spPr bwMode="auto">
          <a:xfrm>
            <a:off x="1403648" y="4419038"/>
            <a:ext cx="1704398" cy="979578"/>
          </a:xfrm>
          <a:prstGeom prst="roundRect">
            <a:avLst>
              <a:gd name="adj" fmla="val 1706"/>
            </a:avLst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Rectangle 18"/>
          <p:cNvSpPr/>
          <p:nvPr/>
        </p:nvSpPr>
        <p:spPr>
          <a:xfrm>
            <a:off x="1502427" y="4080330"/>
            <a:ext cx="420624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[Rectangle 3]1820b4b7-e65c-454a-a474-242b7a419e96temp_Copy28cd893b-8fc4-487f-85cc-1ce405059c13"/>
          <p:cNvSpPr>
            <a:spLocks noChangeAspect="1"/>
          </p:cNvSpPr>
          <p:nvPr/>
        </p:nvSpPr>
        <p:spPr>
          <a:xfrm>
            <a:off x="4644008" y="2886970"/>
            <a:ext cx="2343728" cy="2386719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ounded Rectangle 3"/>
          <p:cNvSpPr/>
          <p:nvPr/>
        </p:nvSpPr>
        <p:spPr>
          <a:xfrm>
            <a:off x="1403648" y="4653136"/>
            <a:ext cx="1704398" cy="241424"/>
          </a:xfrm>
          <a:prstGeom prst="round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326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288032" y="359212"/>
            <a:ext cx="8604448" cy="61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[Freeform 4]"/>
          <p:cNvSpPr/>
          <p:nvPr/>
        </p:nvSpPr>
        <p:spPr>
          <a:xfrm>
            <a:off x="4898555" y="574522"/>
            <a:ext cx="3965113" cy="2998494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[Rectangle 5]"/>
          <p:cNvSpPr/>
          <p:nvPr/>
        </p:nvSpPr>
        <p:spPr>
          <a:xfrm>
            <a:off x="2581129" y="3556276"/>
            <a:ext cx="1862694" cy="1384892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333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288032" y="359212"/>
            <a:ext cx="8604448" cy="61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[Freeform 4]"/>
          <p:cNvSpPr/>
          <p:nvPr/>
        </p:nvSpPr>
        <p:spPr>
          <a:xfrm>
            <a:off x="4898555" y="574522"/>
            <a:ext cx="3965113" cy="2998494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AAAAAA">
              <a:alpha val="30000"/>
            </a:srgb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[Rectangle 5]"/>
          <p:cNvSpPr/>
          <p:nvPr/>
        </p:nvSpPr>
        <p:spPr>
          <a:xfrm>
            <a:off x="2581129" y="3556276"/>
            <a:ext cx="1862694" cy="1384892"/>
          </a:xfrm>
          <a:prstGeom prst="rect">
            <a:avLst/>
          </a:prstGeom>
          <a:solidFill>
            <a:srgbClr val="AAAAAA">
              <a:alpha val="30000"/>
            </a:srgb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546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8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[Freeform 4]9aae2a4e-1dc9-465c-a3e1-281a5b7d077etemp_Copy91da4325-8519-46c1-8727-4e9dc19f1eb7"/>
          <p:cNvSpPr/>
          <p:nvPr/>
        </p:nvSpPr>
        <p:spPr>
          <a:xfrm>
            <a:off x="4898555" y="574522"/>
            <a:ext cx="3965113" cy="2998494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[Rectangle 5]9aae2a4e-1dc9-465c-a3e1-281a5b7d077etemp_Copy2230dd1e-f507-4440-b962-d4a6cc24ef1f"/>
          <p:cNvSpPr/>
          <p:nvPr/>
        </p:nvSpPr>
        <p:spPr>
          <a:xfrm>
            <a:off x="2581129" y="3556276"/>
            <a:ext cx="1862694" cy="13848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0477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4071142565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PIndicator20140407114256595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9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4179977 0 -0.4179977 0 -0.8359953 E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288032" y="359212"/>
            <a:ext cx="8604448" cy="61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[Freeform 4]"/>
          <p:cNvSpPr/>
          <p:nvPr/>
        </p:nvSpPr>
        <p:spPr>
          <a:xfrm>
            <a:off x="4898555" y="574522"/>
            <a:ext cx="3965113" cy="2998494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AAAAAA">
              <a:alpha val="30000"/>
            </a:srgb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[Rectangle 5]"/>
          <p:cNvSpPr/>
          <p:nvPr/>
        </p:nvSpPr>
        <p:spPr>
          <a:xfrm>
            <a:off x="2581129" y="3556276"/>
            <a:ext cx="1862694" cy="1384892"/>
          </a:xfrm>
          <a:prstGeom prst="rect">
            <a:avLst/>
          </a:prstGeom>
          <a:solidFill>
            <a:srgbClr val="AAAAAA">
              <a:alpha val="30000"/>
            </a:srgb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056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[Freeform 4]3464d845-8518-461d-80b3-bfe5cc552a71temp_Copy4fbf7305-65d8-4605-be6a-ff04060de394"/>
          <p:cNvSpPr/>
          <p:nvPr/>
        </p:nvSpPr>
        <p:spPr>
          <a:xfrm>
            <a:off x="4898555" y="574522"/>
            <a:ext cx="3965113" cy="2998494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[Rectangle 5]3464d845-8518-461d-80b3-bfe5cc552a71temp_Copydc197dac-8e89-4485-8379-85422229116d"/>
          <p:cNvSpPr/>
          <p:nvPr/>
        </p:nvSpPr>
        <p:spPr>
          <a:xfrm>
            <a:off x="2581129" y="3556276"/>
            <a:ext cx="1862694" cy="13848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8958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create complex animations: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" name="[Group 2]"/>
          <p:cNvGrpSpPr/>
          <p:nvPr/>
        </p:nvGrpSpPr>
        <p:grpSpPr>
          <a:xfrm>
            <a:off x="3779912" y="2348880"/>
            <a:ext cx="4968552" cy="3184596"/>
            <a:chOff x="3779912" y="2348880"/>
            <a:chExt cx="4968552" cy="3184596"/>
          </a:xfrm>
        </p:grpSpPr>
        <p:sp>
          <p:nvSpPr>
            <p:cNvPr id="20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[Rounded Rectangle 5]"/>
            <p:cNvSpPr/>
            <p:nvPr/>
          </p:nvSpPr>
          <p:spPr>
            <a:xfrm>
              <a:off x="5004048" y="4503611"/>
              <a:ext cx="1624256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badcell"/>
            <p:cNvSpPr/>
            <p:nvPr/>
          </p:nvSpPr>
          <p:spPr>
            <a:xfrm>
              <a:off x="4499992" y="2348880"/>
              <a:ext cx="324036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1"/>
            <p:cNvSpPr/>
            <p:nvPr/>
          </p:nvSpPr>
          <p:spPr>
            <a:xfrm>
              <a:off x="480041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c2"/>
            <p:cNvSpPr/>
            <p:nvPr/>
          </p:nvSpPr>
          <p:spPr>
            <a:xfrm>
              <a:off x="552150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c3"/>
            <p:cNvSpPr/>
            <p:nvPr/>
          </p:nvSpPr>
          <p:spPr>
            <a:xfrm>
              <a:off x="624259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c4"/>
            <p:cNvSpPr/>
            <p:nvPr/>
          </p:nvSpPr>
          <p:spPr>
            <a:xfrm>
              <a:off x="6963683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78929471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50" name="[Group 2]"/>
          <p:cNvGrpSpPr/>
          <p:nvPr/>
        </p:nvGrpSpPr>
        <p:grpSpPr>
          <a:xfrm>
            <a:off x="3779912" y="2348880"/>
            <a:ext cx="4968552" cy="3184596"/>
            <a:chOff x="3779912" y="2348880"/>
            <a:chExt cx="4968552" cy="3184596"/>
          </a:xfrm>
        </p:grpSpPr>
        <p:sp>
          <p:nvSpPr>
            <p:cNvPr id="51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[Rounded Rectangle 5]"/>
            <p:cNvSpPr/>
            <p:nvPr/>
          </p:nvSpPr>
          <p:spPr>
            <a:xfrm>
              <a:off x="5004048" y="4503611"/>
              <a:ext cx="1624256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badcell"/>
            <p:cNvSpPr/>
            <p:nvPr/>
          </p:nvSpPr>
          <p:spPr>
            <a:xfrm>
              <a:off x="4499992" y="2348880"/>
              <a:ext cx="324036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c1"/>
            <p:cNvSpPr/>
            <p:nvPr/>
          </p:nvSpPr>
          <p:spPr>
            <a:xfrm>
              <a:off x="480041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c2"/>
            <p:cNvSpPr/>
            <p:nvPr/>
          </p:nvSpPr>
          <p:spPr>
            <a:xfrm>
              <a:off x="552150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c3"/>
            <p:cNvSpPr/>
            <p:nvPr/>
          </p:nvSpPr>
          <p:spPr>
            <a:xfrm>
              <a:off x="624259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c4"/>
            <p:cNvSpPr/>
            <p:nvPr/>
          </p:nvSpPr>
          <p:spPr>
            <a:xfrm>
              <a:off x="6963683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9" name="[Donut 4]"/>
          <p:cNvSpPr/>
          <p:nvPr/>
        </p:nvSpPr>
        <p:spPr>
          <a:xfrm>
            <a:off x="1006378" y="467184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0" name="[Flowchart: Extract 4]"/>
          <p:cNvSpPr>
            <a:spLocks noChangeAspect="1"/>
          </p:cNvSpPr>
          <p:nvPr/>
        </p:nvSpPr>
        <p:spPr>
          <a:xfrm rot="20042488">
            <a:off x="564806" y="584392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Group 4"/>
          <p:cNvGrpSpPr/>
          <p:nvPr/>
        </p:nvGrpSpPr>
        <p:grpSpPr>
          <a:xfrm>
            <a:off x="3779912" y="4343486"/>
            <a:ext cx="4968552" cy="1189990"/>
            <a:chOff x="3779912" y="4343486"/>
            <a:chExt cx="4968552" cy="1189990"/>
          </a:xfrm>
        </p:grpSpPr>
        <p:sp>
          <p:nvSpPr>
            <p:cNvPr id="20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[Rounded Rectangle 5]"/>
            <p:cNvSpPr/>
            <p:nvPr/>
          </p:nvSpPr>
          <p:spPr>
            <a:xfrm>
              <a:off x="5004048" y="4503611"/>
              <a:ext cx="1152128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badcell"/>
            <p:cNvSpPr/>
            <p:nvPr/>
          </p:nvSpPr>
          <p:spPr>
            <a:xfrm>
              <a:off x="6156176" y="4519152"/>
              <a:ext cx="472129" cy="4942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1"/>
            <p:cNvSpPr/>
            <p:nvPr/>
          </p:nvSpPr>
          <p:spPr>
            <a:xfrm>
              <a:off x="6085656" y="4394990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c2"/>
            <p:cNvSpPr/>
            <p:nvPr/>
          </p:nvSpPr>
          <p:spPr>
            <a:xfrm>
              <a:off x="6216173" y="4344284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c3"/>
            <p:cNvSpPr/>
            <p:nvPr/>
          </p:nvSpPr>
          <p:spPr>
            <a:xfrm>
              <a:off x="6374538" y="4343486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c4"/>
            <p:cNvSpPr/>
            <p:nvPr/>
          </p:nvSpPr>
          <p:spPr>
            <a:xfrm>
              <a:off x="6539038" y="4387169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5425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39" grpId="1" animBg="1"/>
      <p:bldP spid="40" grpId="0" animBg="1"/>
      <p:bldP spid="40" grpId="1" animBg="1"/>
      <p:bldP spid="40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Start201404071450543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1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[Rounded Rectangle 5]"/>
          <p:cNvSpPr/>
          <p:nvPr/>
        </p:nvSpPr>
        <p:spPr>
          <a:xfrm>
            <a:off x="5004048" y="4503611"/>
            <a:ext cx="1624256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badcell"/>
          <p:cNvSpPr/>
          <p:nvPr/>
        </p:nvSpPr>
        <p:spPr>
          <a:xfrm>
            <a:off x="4499992" y="2348880"/>
            <a:ext cx="324036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c1"/>
          <p:cNvSpPr/>
          <p:nvPr/>
        </p:nvSpPr>
        <p:spPr>
          <a:xfrm>
            <a:off x="480041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c2"/>
          <p:cNvSpPr/>
          <p:nvPr/>
        </p:nvSpPr>
        <p:spPr>
          <a:xfrm>
            <a:off x="552150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c3"/>
          <p:cNvSpPr/>
          <p:nvPr/>
        </p:nvSpPr>
        <p:spPr>
          <a:xfrm>
            <a:off x="624259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c4"/>
          <p:cNvSpPr/>
          <p:nvPr/>
        </p:nvSpPr>
        <p:spPr>
          <a:xfrm>
            <a:off x="6963683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88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4071450543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1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[Rounded Rectangle 5]"/>
          <p:cNvSpPr>
            <a:spLocks/>
          </p:cNvSpPr>
          <p:nvPr/>
        </p:nvSpPr>
        <p:spPr>
          <a:xfrm>
            <a:off x="5004048" y="4503611"/>
            <a:ext cx="1624256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badcell"/>
          <p:cNvSpPr>
            <a:spLocks/>
          </p:cNvSpPr>
          <p:nvPr/>
        </p:nvSpPr>
        <p:spPr>
          <a:xfrm>
            <a:off x="4499992" y="2348880"/>
            <a:ext cx="324036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c1"/>
          <p:cNvSpPr>
            <a:spLocks/>
          </p:cNvSpPr>
          <p:nvPr/>
        </p:nvSpPr>
        <p:spPr>
          <a:xfrm>
            <a:off x="480041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c2"/>
          <p:cNvSpPr>
            <a:spLocks/>
          </p:cNvSpPr>
          <p:nvPr/>
        </p:nvSpPr>
        <p:spPr>
          <a:xfrm>
            <a:off x="552150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c3"/>
          <p:cNvSpPr>
            <a:spLocks/>
          </p:cNvSpPr>
          <p:nvPr/>
        </p:nvSpPr>
        <p:spPr>
          <a:xfrm>
            <a:off x="624259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c4"/>
          <p:cNvSpPr>
            <a:spLocks/>
          </p:cNvSpPr>
          <p:nvPr/>
        </p:nvSpPr>
        <p:spPr>
          <a:xfrm>
            <a:off x="6963683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64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1290813 0 -0.01290813 0 -0.02581626 0 E" pathEditMode="relative" ptsTypes="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933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48769 0.1368737 0.0148769 0.1368737 0.02975379 0.2737474 E" pathEditMode="relative" ptsTypes="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4570" y="45763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6334678 0.1163106 0.06334678 0.1163106 0.1266936 0.2326211 E" pathEditMode="relative" ptsTypes="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3105384 0.1126137 0.03105384 0.1126137 0.06210768 0.2252275 E" pathEditMode="relative" ptsTypes="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002836863 0.1125556 0.0002836863 0.1125556 0.0005673727 0.2251111 E" pathEditMode="relative" ptsTypes="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3015107 0.1157404 -0.03015107 0.1157404 -0.06030214 0.2314807 E" pathEditMode="relative" ptsTypes="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End2014040714505439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0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[Rounded Rectangle 5]"/>
          <p:cNvSpPr/>
          <p:nvPr/>
        </p:nvSpPr>
        <p:spPr>
          <a:xfrm>
            <a:off x="5004048" y="4503611"/>
            <a:ext cx="1152128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badcell"/>
          <p:cNvSpPr/>
          <p:nvPr/>
        </p:nvSpPr>
        <p:spPr>
          <a:xfrm>
            <a:off x="6156176" y="4519152"/>
            <a:ext cx="472129" cy="494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c1"/>
          <p:cNvSpPr/>
          <p:nvPr/>
        </p:nvSpPr>
        <p:spPr>
          <a:xfrm>
            <a:off x="6085656" y="4394990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c2"/>
          <p:cNvSpPr/>
          <p:nvPr/>
        </p:nvSpPr>
        <p:spPr>
          <a:xfrm>
            <a:off x="6216173" y="4344284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c3"/>
          <p:cNvSpPr/>
          <p:nvPr/>
        </p:nvSpPr>
        <p:spPr>
          <a:xfrm>
            <a:off x="6374538" y="4343486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c4"/>
          <p:cNvSpPr/>
          <p:nvPr/>
        </p:nvSpPr>
        <p:spPr>
          <a:xfrm>
            <a:off x="6539038" y="4387169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627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[Group 2]"/>
          <p:cNvGrpSpPr/>
          <p:nvPr/>
        </p:nvGrpSpPr>
        <p:grpSpPr>
          <a:xfrm>
            <a:off x="1080382" y="3212976"/>
            <a:ext cx="1294603" cy="1298888"/>
            <a:chOff x="1080382" y="3429000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429000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225430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Zoom to Area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[Group 11]"/>
            <p:cNvGrpSpPr/>
            <p:nvPr/>
          </p:nvGrpSpPr>
          <p:grpSpPr>
            <a:xfrm>
              <a:off x="1289474" y="3598912"/>
              <a:ext cx="838200" cy="838200"/>
              <a:chOff x="5247850" y="1096809"/>
              <a:chExt cx="838200" cy="8382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280854" y="1176244"/>
                <a:ext cx="774065" cy="54784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47850" y="1096809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Up Arrow 20"/>
              <p:cNvSpPr/>
              <p:nvPr/>
            </p:nvSpPr>
            <p:spPr>
              <a:xfrm>
                <a:off x="5542805" y="1185743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Up Arrow 21"/>
              <p:cNvSpPr/>
              <p:nvPr/>
            </p:nvSpPr>
            <p:spPr>
              <a:xfrm rot="10800000">
                <a:off x="5542805" y="1491856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Up Arrow 22"/>
              <p:cNvSpPr/>
              <p:nvPr/>
            </p:nvSpPr>
            <p:spPr>
              <a:xfrm rot="5400000">
                <a:off x="5780554" y="1228522"/>
                <a:ext cx="144988" cy="379216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Up Arrow 23"/>
              <p:cNvSpPr/>
              <p:nvPr/>
            </p:nvSpPr>
            <p:spPr>
              <a:xfrm rot="16200000" flipH="1">
                <a:off x="5363324" y="1276712"/>
                <a:ext cx="144988" cy="274552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86595" y="1331707"/>
                <a:ext cx="253034" cy="1842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zoom into different areas of the slide: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rectangles to mark areas to zoom into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sp>
        <p:nvSpPr>
          <p:cNvPr id="27" name="[Rectangle 3]"/>
          <p:cNvSpPr>
            <a:spLocks noChangeAspect="1"/>
          </p:cNvSpPr>
          <p:nvPr/>
        </p:nvSpPr>
        <p:spPr>
          <a:xfrm>
            <a:off x="4020460" y="2169432"/>
            <a:ext cx="2410996" cy="1808247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Rectangle 6]"/>
          <p:cNvSpPr>
            <a:spLocks noChangeAspect="1"/>
          </p:cNvSpPr>
          <p:nvPr/>
        </p:nvSpPr>
        <p:spPr>
          <a:xfrm>
            <a:off x="6584363" y="2132856"/>
            <a:ext cx="1997478" cy="1498109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Rectangle 7]"/>
          <p:cNvSpPr>
            <a:spLocks noChangeAspect="1"/>
          </p:cNvSpPr>
          <p:nvPr/>
        </p:nvSpPr>
        <p:spPr>
          <a:xfrm>
            <a:off x="6884721" y="2948019"/>
            <a:ext cx="1351044" cy="1013283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16872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/>
      <p:bldP spid="2" grpId="1"/>
      <p:bldP spid="91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 zoom into different areas of the slide:</a:t>
            </a:r>
            <a:endParaRPr lang="en-SG" dirty="0"/>
          </a:p>
        </p:txBody>
      </p:sp>
      <p:sp>
        <p:nvSpPr>
          <p:cNvPr id="4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grpSp>
        <p:nvGrpSpPr>
          <p:cNvPr id="6" name="[Group 2]"/>
          <p:cNvGrpSpPr/>
          <p:nvPr/>
        </p:nvGrpSpPr>
        <p:grpSpPr>
          <a:xfrm>
            <a:off x="1080382" y="3212976"/>
            <a:ext cx="1294603" cy="1298888"/>
            <a:chOff x="1080382" y="3429000"/>
            <a:chExt cx="1294603" cy="12988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429000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89474" y="4225430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Zoom to Area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[Group 11]"/>
            <p:cNvGrpSpPr/>
            <p:nvPr/>
          </p:nvGrpSpPr>
          <p:grpSpPr>
            <a:xfrm>
              <a:off x="1289474" y="3598912"/>
              <a:ext cx="838200" cy="838200"/>
              <a:chOff x="5247850" y="1096809"/>
              <a:chExt cx="838200" cy="8382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280854" y="1176244"/>
                <a:ext cx="774065" cy="54784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247850" y="1096809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Up Arrow 11"/>
              <p:cNvSpPr/>
              <p:nvPr/>
            </p:nvSpPr>
            <p:spPr>
              <a:xfrm>
                <a:off x="5542805" y="1185743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Up Arrow 12"/>
              <p:cNvSpPr/>
              <p:nvPr/>
            </p:nvSpPr>
            <p:spPr>
              <a:xfrm rot="10800000">
                <a:off x="5542805" y="1491856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Up Arrow 13"/>
              <p:cNvSpPr/>
              <p:nvPr/>
            </p:nvSpPr>
            <p:spPr>
              <a:xfrm rot="5400000">
                <a:off x="5780554" y="1228522"/>
                <a:ext cx="144988" cy="379216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Up Arrow 14"/>
              <p:cNvSpPr/>
              <p:nvPr/>
            </p:nvSpPr>
            <p:spPr>
              <a:xfrm rot="16200000" flipH="1">
                <a:off x="5363324" y="1276712"/>
                <a:ext cx="144988" cy="274552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86595" y="1331707"/>
                <a:ext cx="253034" cy="1842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rectangles to mark areas to zoom into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 zoom into different areas of the slide:</a:t>
            </a:r>
            <a:endParaRPr lang="en-SG" dirty="0"/>
          </a:p>
        </p:txBody>
      </p:sp>
      <p:sp>
        <p:nvSpPr>
          <p:cNvPr id="4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[Pentagon 90]"/>
          <p:cNvSpPr/>
          <p:nvPr/>
        </p:nvSpPr>
        <p:spPr>
          <a:xfrm>
            <a:off x="251520" y="1988839"/>
            <a:ext cx="2952328" cy="1296145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More advanced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zoom in/out to show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drill down </a:t>
            </a:r>
            <a:r>
              <a:rPr lang="en-US" sz="2000" dirty="0" smtClean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rgbClr val="FFFF00"/>
                </a:solidFill>
              </a:rPr>
              <a:t>step back </a:t>
            </a:r>
            <a:r>
              <a:rPr lang="en-US" sz="2000" dirty="0" smtClean="0">
                <a:solidFill>
                  <a:schemeClr val="bg1"/>
                </a:solidFill>
              </a:rPr>
              <a:t>effects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67544" y="3786296"/>
            <a:ext cx="2302715" cy="1298888"/>
            <a:chOff x="467544" y="3786296"/>
            <a:chExt cx="2302715" cy="129888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475656" y="378629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684748" y="458272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Step back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467544" y="378629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76636" y="458272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Drill down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[Picture 2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03" y="3933243"/>
              <a:ext cx="649483" cy="649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[Picture 3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746" y="3933243"/>
              <a:ext cx="654422" cy="654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auto-zoom documentation gif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3928" y="2060847"/>
            <a:ext cx="4680520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40711425658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[Picture 5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275856" y="1556792"/>
            <a:ext cx="5760640" cy="4882909"/>
            <a:chOff x="3275856" y="1556792"/>
            <a:chExt cx="5760640" cy="4882909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556792"/>
              <a:ext cx="5760640" cy="488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3" t="7327" r="7646" b="82311"/>
            <a:stretch/>
          </p:blipFill>
          <p:spPr bwMode="auto">
            <a:xfrm>
              <a:off x="5768156" y="1916889"/>
              <a:ext cx="776039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09" t="6936" r="44297" b="82702"/>
            <a:stretch/>
          </p:blipFill>
          <p:spPr bwMode="auto">
            <a:xfrm>
              <a:off x="7812360" y="1906477"/>
              <a:ext cx="702468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18" t="6985" r="986" b="82653"/>
            <a:stretch/>
          </p:blipFill>
          <p:spPr bwMode="auto">
            <a:xfrm>
              <a:off x="8514828" y="1907365"/>
              <a:ext cx="80440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[Rectangle 3]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[Title 2]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indicate which point you are describing: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HighlightTextShape201404061513263623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[Flowchart: Extract 4]"/>
          <p:cNvSpPr>
            <a:spLocks noChangeAspect="1"/>
          </p:cNvSpPr>
          <p:nvPr/>
        </p:nvSpPr>
        <p:spPr>
          <a:xfrm rot="20042488">
            <a:off x="503573" y="2435474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[Donut 4]"/>
          <p:cNvSpPr/>
          <p:nvPr/>
        </p:nvSpPr>
        <p:spPr>
          <a:xfrm>
            <a:off x="683568" y="1353713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4" name="[Picture 5]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5768156" y="1860697"/>
            <a:ext cx="357187" cy="46783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67039"/>
      </p:ext>
    </p:extLst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23572 0.003936344 -0.2523572 0.003936344 -0.5047145 0.007872688 E" pathEditMode="relative" ptsTypes="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262077" y="2620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08403 -0.08866 " pathEditMode="relative" rAng="0" ptsTypes="AA">
                                      <p:cBhvr>
                                        <p:cTn id="39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71" grpId="0" animBg="1"/>
      <p:bldP spid="71" grpId="1" animBg="1"/>
      <p:bldP spid="71" grpId="2" animBg="1"/>
      <p:bldP spid="72" grpId="0" animBg="1"/>
      <p:bldP spid="7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[Group 4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Crop to Shape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4" name="[Group 102]"/>
            <p:cNvGrpSpPr/>
            <p:nvPr/>
          </p:nvGrpSpPr>
          <p:grpSpPr>
            <a:xfrm>
              <a:off x="1353167" y="3329112"/>
              <a:ext cx="838200" cy="838200"/>
              <a:chOff x="5228946" y="2361045"/>
              <a:chExt cx="838200" cy="838200"/>
            </a:xfrm>
          </p:grpSpPr>
          <p:sp>
            <p:nvSpPr>
              <p:cNvPr id="35" name="Rectangle 39"/>
              <p:cNvSpPr/>
              <p:nvPr/>
            </p:nvSpPr>
            <p:spPr>
              <a:xfrm>
                <a:off x="5276698" y="2436461"/>
                <a:ext cx="590701" cy="494090"/>
              </a:xfrm>
              <a:custGeom>
                <a:avLst/>
                <a:gdLst/>
                <a:ahLst/>
                <a:cxnLst/>
                <a:rect l="l" t="t" r="r" b="b"/>
                <a:pathLst>
                  <a:path w="854872" h="762000">
                    <a:moveTo>
                      <a:pt x="315122" y="73235"/>
                    </a:moveTo>
                    <a:cubicBezTo>
                      <a:pt x="209912" y="73235"/>
                      <a:pt x="124622" y="158525"/>
                      <a:pt x="124622" y="263735"/>
                    </a:cubicBezTo>
                    <a:cubicBezTo>
                      <a:pt x="124622" y="344232"/>
                      <a:pt x="174550" y="413068"/>
                      <a:pt x="245272" y="440600"/>
                    </a:cubicBezTo>
                    <a:lnTo>
                      <a:pt x="245272" y="484400"/>
                    </a:lnTo>
                    <a:lnTo>
                      <a:pt x="92872" y="547900"/>
                    </a:lnTo>
                    <a:lnTo>
                      <a:pt x="86522" y="655850"/>
                    </a:lnTo>
                    <a:lnTo>
                      <a:pt x="531022" y="643150"/>
                    </a:lnTo>
                    <a:lnTo>
                      <a:pt x="384972" y="484400"/>
                    </a:lnTo>
                    <a:lnTo>
                      <a:pt x="378974" y="442411"/>
                    </a:lnTo>
                    <a:cubicBezTo>
                      <a:pt x="432013" y="424278"/>
                      <a:pt x="473931" y="382714"/>
                      <a:pt x="493073" y="330087"/>
                    </a:cubicBezTo>
                    <a:lnTo>
                      <a:pt x="556422" y="338350"/>
                    </a:lnTo>
                    <a:lnTo>
                      <a:pt x="499272" y="205000"/>
                    </a:lnTo>
                    <a:lnTo>
                      <a:pt x="496531" y="208524"/>
                    </a:lnTo>
                    <a:cubicBezTo>
                      <a:pt x="473664" y="130106"/>
                      <a:pt x="401034" y="73235"/>
                      <a:pt x="315122" y="73235"/>
                    </a:cubicBezTo>
                    <a:close/>
                    <a:moveTo>
                      <a:pt x="0" y="0"/>
                    </a:moveTo>
                    <a:lnTo>
                      <a:pt x="854872" y="0"/>
                    </a:lnTo>
                    <a:lnTo>
                      <a:pt x="854872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41"/>
              <p:cNvSpPr/>
              <p:nvPr/>
            </p:nvSpPr>
            <p:spPr>
              <a:xfrm rot="771170">
                <a:off x="5635800" y="2669144"/>
                <a:ext cx="387585" cy="402233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582615">
                    <a:moveTo>
                      <a:pt x="228600" y="0"/>
                    </a:moveTo>
                    <a:cubicBezTo>
                      <a:pt x="314512" y="0"/>
                      <a:pt x="387142" y="56871"/>
                      <a:pt x="410009" y="135289"/>
                    </a:cubicBezTo>
                    <a:lnTo>
                      <a:pt x="412750" y="131765"/>
                    </a:lnTo>
                    <a:lnTo>
                      <a:pt x="469900" y="265115"/>
                    </a:lnTo>
                    <a:lnTo>
                      <a:pt x="406551" y="256852"/>
                    </a:lnTo>
                    <a:cubicBezTo>
                      <a:pt x="387409" y="309479"/>
                      <a:pt x="345491" y="351043"/>
                      <a:pt x="292452" y="369176"/>
                    </a:cubicBezTo>
                    <a:lnTo>
                      <a:pt x="298450" y="411165"/>
                    </a:lnTo>
                    <a:lnTo>
                      <a:pt x="444500" y="569915"/>
                    </a:lnTo>
                    <a:lnTo>
                      <a:pt x="0" y="582615"/>
                    </a:lnTo>
                    <a:lnTo>
                      <a:pt x="6350" y="474665"/>
                    </a:lnTo>
                    <a:lnTo>
                      <a:pt x="158750" y="411165"/>
                    </a:lnTo>
                    <a:lnTo>
                      <a:pt x="158750" y="367365"/>
                    </a:lnTo>
                    <a:cubicBezTo>
                      <a:pt x="88028" y="339833"/>
                      <a:pt x="38100" y="270997"/>
                      <a:pt x="38100" y="190500"/>
                    </a:cubicBezTo>
                    <a:cubicBezTo>
                      <a:pt x="38100" y="85290"/>
                      <a:pt x="123390" y="0"/>
                      <a:pt x="2286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228946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show only a part of a picture: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08113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a shape to mark the area you want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cut </a:t>
            </a:r>
            <a:r>
              <a:rPr lang="en-US" sz="2000" dirty="0">
                <a:solidFill>
                  <a:schemeClr val="bg1"/>
                </a:solidFill>
              </a:rPr>
              <a:t>out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[TextBox 3]"/>
          <p:cNvSpPr txBox="1"/>
          <p:nvPr/>
        </p:nvSpPr>
        <p:spPr>
          <a:xfrm>
            <a:off x="4139952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 great quote said by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-a known person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" name="[Picture 8]" descr="File:Paul, George &amp; John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20496" r="62033" b="28356"/>
          <a:stretch/>
        </p:blipFill>
        <p:spPr bwMode="auto">
          <a:xfrm>
            <a:off x="4954712" y="2163324"/>
            <a:ext cx="3793752" cy="34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[Freeform 7]"/>
          <p:cNvSpPr/>
          <p:nvPr/>
        </p:nvSpPr>
        <p:spPr>
          <a:xfrm>
            <a:off x="6111999" y="2564904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4229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To show only a part of a </a:t>
            </a:r>
            <a:r>
              <a:rPr lang="en-SG" dirty="0" smtClean="0"/>
              <a:t>picture</a:t>
            </a:r>
            <a:r>
              <a:rPr lang="en-US" dirty="0" smtClean="0"/>
              <a:t>:</a:t>
            </a:r>
            <a:endParaRPr lang="en-SG" dirty="0"/>
          </a:p>
        </p:txBody>
      </p:sp>
      <p:grpSp>
        <p:nvGrpSpPr>
          <p:cNvPr id="28" name="[Group 4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Crop to Shape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2" name="[Group 102]"/>
            <p:cNvGrpSpPr/>
            <p:nvPr/>
          </p:nvGrpSpPr>
          <p:grpSpPr>
            <a:xfrm>
              <a:off x="1353167" y="3329112"/>
              <a:ext cx="838200" cy="838200"/>
              <a:chOff x="5228946" y="2361045"/>
              <a:chExt cx="838200" cy="838200"/>
            </a:xfrm>
          </p:grpSpPr>
          <p:sp>
            <p:nvSpPr>
              <p:cNvPr id="33" name="Rectangle 39"/>
              <p:cNvSpPr/>
              <p:nvPr/>
            </p:nvSpPr>
            <p:spPr>
              <a:xfrm>
                <a:off x="5276698" y="2436461"/>
                <a:ext cx="590701" cy="494090"/>
              </a:xfrm>
              <a:custGeom>
                <a:avLst/>
                <a:gdLst/>
                <a:ahLst/>
                <a:cxnLst/>
                <a:rect l="l" t="t" r="r" b="b"/>
                <a:pathLst>
                  <a:path w="854872" h="762000">
                    <a:moveTo>
                      <a:pt x="315122" y="73235"/>
                    </a:moveTo>
                    <a:cubicBezTo>
                      <a:pt x="209912" y="73235"/>
                      <a:pt x="124622" y="158525"/>
                      <a:pt x="124622" y="263735"/>
                    </a:cubicBezTo>
                    <a:cubicBezTo>
                      <a:pt x="124622" y="344232"/>
                      <a:pt x="174550" y="413068"/>
                      <a:pt x="245272" y="440600"/>
                    </a:cubicBezTo>
                    <a:lnTo>
                      <a:pt x="245272" y="484400"/>
                    </a:lnTo>
                    <a:lnTo>
                      <a:pt x="92872" y="547900"/>
                    </a:lnTo>
                    <a:lnTo>
                      <a:pt x="86522" y="655850"/>
                    </a:lnTo>
                    <a:lnTo>
                      <a:pt x="531022" y="643150"/>
                    </a:lnTo>
                    <a:lnTo>
                      <a:pt x="384972" y="484400"/>
                    </a:lnTo>
                    <a:lnTo>
                      <a:pt x="378974" y="442411"/>
                    </a:lnTo>
                    <a:cubicBezTo>
                      <a:pt x="432013" y="424278"/>
                      <a:pt x="473931" y="382714"/>
                      <a:pt x="493073" y="330087"/>
                    </a:cubicBezTo>
                    <a:lnTo>
                      <a:pt x="556422" y="338350"/>
                    </a:lnTo>
                    <a:lnTo>
                      <a:pt x="499272" y="205000"/>
                    </a:lnTo>
                    <a:lnTo>
                      <a:pt x="496531" y="208524"/>
                    </a:lnTo>
                    <a:cubicBezTo>
                      <a:pt x="473664" y="130106"/>
                      <a:pt x="401034" y="73235"/>
                      <a:pt x="315122" y="73235"/>
                    </a:cubicBezTo>
                    <a:close/>
                    <a:moveTo>
                      <a:pt x="0" y="0"/>
                    </a:moveTo>
                    <a:lnTo>
                      <a:pt x="854872" y="0"/>
                    </a:lnTo>
                    <a:lnTo>
                      <a:pt x="854872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41"/>
              <p:cNvSpPr/>
              <p:nvPr/>
            </p:nvSpPr>
            <p:spPr>
              <a:xfrm rot="771170">
                <a:off x="5635800" y="2669144"/>
                <a:ext cx="387585" cy="402233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582615">
                    <a:moveTo>
                      <a:pt x="228600" y="0"/>
                    </a:moveTo>
                    <a:cubicBezTo>
                      <a:pt x="314512" y="0"/>
                      <a:pt x="387142" y="56871"/>
                      <a:pt x="410009" y="135289"/>
                    </a:cubicBezTo>
                    <a:lnTo>
                      <a:pt x="412750" y="131765"/>
                    </a:lnTo>
                    <a:lnTo>
                      <a:pt x="469900" y="265115"/>
                    </a:lnTo>
                    <a:lnTo>
                      <a:pt x="406551" y="256852"/>
                    </a:lnTo>
                    <a:cubicBezTo>
                      <a:pt x="387409" y="309479"/>
                      <a:pt x="345491" y="351043"/>
                      <a:pt x="292452" y="369176"/>
                    </a:cubicBezTo>
                    <a:lnTo>
                      <a:pt x="298450" y="411165"/>
                    </a:lnTo>
                    <a:lnTo>
                      <a:pt x="444500" y="569915"/>
                    </a:lnTo>
                    <a:lnTo>
                      <a:pt x="0" y="582615"/>
                    </a:lnTo>
                    <a:lnTo>
                      <a:pt x="6350" y="474665"/>
                    </a:lnTo>
                    <a:lnTo>
                      <a:pt x="158750" y="411165"/>
                    </a:lnTo>
                    <a:lnTo>
                      <a:pt x="158750" y="367365"/>
                    </a:lnTo>
                    <a:cubicBezTo>
                      <a:pt x="88028" y="339833"/>
                      <a:pt x="38100" y="270997"/>
                      <a:pt x="38100" y="190500"/>
                    </a:cubicBezTo>
                    <a:cubicBezTo>
                      <a:pt x="38100" y="85290"/>
                      <a:pt x="123390" y="0"/>
                      <a:pt x="2286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228946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36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TextBox 3]"/>
          <p:cNvSpPr txBox="1"/>
          <p:nvPr/>
        </p:nvSpPr>
        <p:spPr>
          <a:xfrm>
            <a:off x="4139952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 great quote said by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-a known person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370aea0b-b2ff-48eb-889c-30bb3d91a008"/>
          <p:cNvSpPr/>
          <p:nvPr/>
        </p:nvSpPr>
        <p:spPr>
          <a:xfrm>
            <a:off x="6080510" y="2570425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blipFill>
            <a:blip r:embed="rId3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6" name="[Picture 8]" descr="File:Paul, George &amp; John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20496" r="62033" b="28356"/>
          <a:stretch/>
        </p:blipFill>
        <p:spPr bwMode="auto">
          <a:xfrm>
            <a:off x="4954712" y="2163324"/>
            <a:ext cx="3793752" cy="34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[Freeform 7]"/>
          <p:cNvSpPr/>
          <p:nvPr/>
        </p:nvSpPr>
        <p:spPr>
          <a:xfrm>
            <a:off x="6111999" y="2564904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92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Captions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[Group 52]"/>
            <p:cNvGrpSpPr/>
            <p:nvPr/>
          </p:nvGrpSpPr>
          <p:grpSpPr>
            <a:xfrm>
              <a:off x="1334509" y="3373058"/>
              <a:ext cx="838200" cy="838200"/>
              <a:chOff x="5550695" y="3954500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6013" y="4073734"/>
                <a:ext cx="642016" cy="3797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50695" y="395450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ight Arrow 26"/>
              <p:cNvSpPr>
                <a:spLocks noChangeAspect="1"/>
              </p:cNvSpPr>
              <p:nvPr/>
            </p:nvSpPr>
            <p:spPr>
              <a:xfrm rot="4632386">
                <a:off x="5805486" y="4170627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1737" y="4465251"/>
                <a:ext cx="687682" cy="9899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add explanatory captions to self-study slides: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6600"/>
                </a:solidFill>
              </a:rPr>
              <a:t>Your explanations for the slide.</a:t>
            </a:r>
          </a:p>
          <a:p>
            <a:r>
              <a:rPr lang="en-US" dirty="0">
                <a:solidFill>
                  <a:srgbClr val="FF6600"/>
                </a:solidFill>
              </a:rPr>
              <a:t>More explanations</a:t>
            </a:r>
            <a:r>
              <a:rPr lang="en-US" dirty="0" smtClean="0">
                <a:solidFill>
                  <a:srgbClr val="FF6600"/>
                </a:solidFill>
              </a:rPr>
              <a:t>.</a:t>
            </a:r>
          </a:p>
        </p:txBody>
      </p:sp>
      <p:sp>
        <p:nvSpPr>
          <p:cNvPr id="2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Type your explanations in the slide notes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6171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4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3" grpId="0" animBg="1"/>
      <p:bldP spid="53" grpId="1" animBg="1"/>
      <p:bldP spid="54" grpId="0" animBg="1"/>
      <p:bldP spid="54" grpId="1" animBg="1"/>
      <p:bldP spid="54" grpId="2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Captions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[Group 52]"/>
            <p:cNvGrpSpPr/>
            <p:nvPr/>
          </p:nvGrpSpPr>
          <p:grpSpPr>
            <a:xfrm>
              <a:off x="1334509" y="3373058"/>
              <a:ext cx="838200" cy="838200"/>
              <a:chOff x="5550695" y="3954500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6013" y="4073734"/>
                <a:ext cx="642016" cy="3797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50695" y="395450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ight Arrow 26"/>
              <p:cNvSpPr>
                <a:spLocks noChangeAspect="1"/>
              </p:cNvSpPr>
              <p:nvPr/>
            </p:nvSpPr>
            <p:spPr>
              <a:xfrm rot="4632386">
                <a:off x="5805486" y="4170627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1737" y="4465251"/>
                <a:ext cx="687682" cy="9899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add explanatory captions to self-study slides: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[Pentagon 22]"/>
          <p:cNvSpPr/>
          <p:nvPr/>
        </p:nvSpPr>
        <p:spPr>
          <a:xfrm>
            <a:off x="251520" y="4869160"/>
            <a:ext cx="2952328" cy="720080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Animated captions added to slides automatically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95935" y="4931020"/>
            <a:ext cx="4824535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Your explanations for the slide.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7" name="[Rectangle 16]"/>
          <p:cNvSpPr/>
          <p:nvPr/>
        </p:nvSpPr>
        <p:spPr>
          <a:xfrm>
            <a:off x="3995936" y="4931020"/>
            <a:ext cx="4824535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More explanations.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[Group 3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Audio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1" name="[Group 45]"/>
            <p:cNvGrpSpPr/>
            <p:nvPr/>
          </p:nvGrpSpPr>
          <p:grpSpPr>
            <a:xfrm>
              <a:off x="1334509" y="3331639"/>
              <a:ext cx="838200" cy="838200"/>
              <a:chOff x="3370502" y="5305123"/>
              <a:chExt cx="838200" cy="8382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417276" y="5376568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370502" y="5305123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Rectangle 5"/>
              <p:cNvSpPr/>
              <p:nvPr/>
            </p:nvSpPr>
            <p:spPr>
              <a:xfrm>
                <a:off x="3874880" y="5437018"/>
                <a:ext cx="216424" cy="429245"/>
              </a:xfrm>
              <a:custGeom>
                <a:avLst/>
                <a:gdLst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56685 w 247861"/>
                  <a:gd name="connsiteY2" fmla="*/ 318394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81228 w 247861"/>
                  <a:gd name="connsiteY2" fmla="*/ 326575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861" h="491595">
                    <a:moveTo>
                      <a:pt x="0" y="168438"/>
                    </a:moveTo>
                    <a:lnTo>
                      <a:pt x="83956" y="162984"/>
                    </a:lnTo>
                    <a:cubicBezTo>
                      <a:pt x="83047" y="217514"/>
                      <a:pt x="82137" y="272045"/>
                      <a:pt x="81228" y="326575"/>
                    </a:cubicBezTo>
                    <a:lnTo>
                      <a:pt x="0" y="318394"/>
                    </a:lnTo>
                    <a:lnTo>
                      <a:pt x="0" y="168438"/>
                    </a:lnTo>
                    <a:close/>
                    <a:moveTo>
                      <a:pt x="247861" y="0"/>
                    </a:moveTo>
                    <a:cubicBezTo>
                      <a:pt x="246183" y="163865"/>
                      <a:pt x="244504" y="327730"/>
                      <a:pt x="242826" y="491595"/>
                    </a:cubicBezTo>
                    <a:lnTo>
                      <a:pt x="82985" y="327947"/>
                    </a:lnTo>
                    <a:cubicBezTo>
                      <a:pt x="83560" y="271749"/>
                      <a:pt x="84136" y="215552"/>
                      <a:pt x="84711" y="159354"/>
                    </a:cubicBezTo>
                    <a:lnTo>
                      <a:pt x="247861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Right Arrow 30"/>
              <p:cNvSpPr>
                <a:spLocks noChangeAspect="1"/>
              </p:cNvSpPr>
              <p:nvPr/>
            </p:nvSpPr>
            <p:spPr>
              <a:xfrm rot="18645116">
                <a:off x="3570659" y="5714549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generate audio narrations for slides: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70" name="[Picture 2]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[Rectangle 2]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6600"/>
                </a:solidFill>
              </a:rPr>
              <a:t>Your explanations for the slide.</a:t>
            </a:r>
          </a:p>
        </p:txBody>
      </p:sp>
      <p:sp>
        <p:nvSpPr>
          <p:cNvPr id="2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Type what you want to ‘say’ in slide notes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9815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3" grpId="0" animBg="1"/>
      <p:bldP spid="53" grpId="1" animBg="1"/>
      <p:bldP spid="54" grpId="0" animBg="1"/>
      <p:bldP spid="54" grpId="1" animBg="1"/>
      <p:bldP spid="54" grpId="2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[Rectangle 2]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Your explanations for the slide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generate audio narrations for slides: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[Pentagon 22]"/>
          <p:cNvSpPr/>
          <p:nvPr/>
        </p:nvSpPr>
        <p:spPr>
          <a:xfrm>
            <a:off x="4788024" y="1806219"/>
            <a:ext cx="2952328" cy="1080120"/>
          </a:xfrm>
          <a:prstGeom prst="homePlate">
            <a:avLst>
              <a:gd name="adj" fmla="val 38503"/>
            </a:avLst>
          </a:prstGeom>
          <a:solidFill>
            <a:srgbClr val="FF66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Audio narration generated and embedded in the slide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17" name="[Group 3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Audio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1" name="[Group 45]"/>
            <p:cNvGrpSpPr/>
            <p:nvPr/>
          </p:nvGrpSpPr>
          <p:grpSpPr>
            <a:xfrm>
              <a:off x="1334509" y="3331639"/>
              <a:ext cx="838200" cy="838200"/>
              <a:chOff x="3370502" y="5305123"/>
              <a:chExt cx="838200" cy="8382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417276" y="5376568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70502" y="5305123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Rectangle 5"/>
              <p:cNvSpPr/>
              <p:nvPr/>
            </p:nvSpPr>
            <p:spPr>
              <a:xfrm>
                <a:off x="3874880" y="5437018"/>
                <a:ext cx="216424" cy="429245"/>
              </a:xfrm>
              <a:custGeom>
                <a:avLst/>
                <a:gdLst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56685 w 247861"/>
                  <a:gd name="connsiteY2" fmla="*/ 318394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81228 w 247861"/>
                  <a:gd name="connsiteY2" fmla="*/ 326575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861" h="491595">
                    <a:moveTo>
                      <a:pt x="0" y="168438"/>
                    </a:moveTo>
                    <a:lnTo>
                      <a:pt x="83956" y="162984"/>
                    </a:lnTo>
                    <a:cubicBezTo>
                      <a:pt x="83047" y="217514"/>
                      <a:pt x="82137" y="272045"/>
                      <a:pt x="81228" y="326575"/>
                    </a:cubicBezTo>
                    <a:lnTo>
                      <a:pt x="0" y="318394"/>
                    </a:lnTo>
                    <a:lnTo>
                      <a:pt x="0" y="168438"/>
                    </a:lnTo>
                    <a:close/>
                    <a:moveTo>
                      <a:pt x="247861" y="0"/>
                    </a:moveTo>
                    <a:cubicBezTo>
                      <a:pt x="246183" y="163865"/>
                      <a:pt x="244504" y="327730"/>
                      <a:pt x="242826" y="491595"/>
                    </a:cubicBezTo>
                    <a:lnTo>
                      <a:pt x="82985" y="327947"/>
                    </a:lnTo>
                    <a:cubicBezTo>
                      <a:pt x="83560" y="271749"/>
                      <a:pt x="84136" y="215552"/>
                      <a:pt x="84711" y="159354"/>
                    </a:cubicBezTo>
                    <a:lnTo>
                      <a:pt x="247861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Right Arrow 34"/>
              <p:cNvSpPr>
                <a:spLocks noChangeAspect="1"/>
              </p:cNvSpPr>
              <p:nvPr/>
            </p:nvSpPr>
            <p:spPr>
              <a:xfrm rot="18645116">
                <a:off x="3570659" y="5714549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what you want to ‘say’ in slide notes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2" name="Sound"/>
          <p:cNvSpPr>
            <a:spLocks noEditPoints="1" noChangeArrowheads="1"/>
          </p:cNvSpPr>
          <p:nvPr/>
        </p:nvSpPr>
        <p:spPr bwMode="auto">
          <a:xfrm>
            <a:off x="7884368" y="2032645"/>
            <a:ext cx="785811" cy="676275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0070C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[Rounded Rectangle 7]"/>
          <p:cNvSpPr/>
          <p:nvPr/>
        </p:nvSpPr>
        <p:spPr>
          <a:xfrm flipV="1">
            <a:off x="3509861" y="5877272"/>
            <a:ext cx="414067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[Rounded Rectangle 15]"/>
          <p:cNvSpPr/>
          <p:nvPr/>
        </p:nvSpPr>
        <p:spPr>
          <a:xfrm flipV="1">
            <a:off x="3995936" y="5877271"/>
            <a:ext cx="1152128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[Rounded Rectangle 16]"/>
          <p:cNvSpPr/>
          <p:nvPr/>
        </p:nvSpPr>
        <p:spPr>
          <a:xfrm flipV="1">
            <a:off x="5245498" y="5877272"/>
            <a:ext cx="550637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[Rounded Rectangle 18]"/>
          <p:cNvSpPr/>
          <p:nvPr/>
        </p:nvSpPr>
        <p:spPr>
          <a:xfrm flipV="1">
            <a:off x="5940152" y="5877271"/>
            <a:ext cx="360040" cy="457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pick colors from surroundings: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[Group 3]"/>
          <p:cNvGrpSpPr/>
          <p:nvPr/>
        </p:nvGrpSpPr>
        <p:grpSpPr>
          <a:xfrm>
            <a:off x="1080382" y="1582926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Colors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3" y="1711378"/>
            <a:ext cx="5736109" cy="430208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898273" y="2905072"/>
            <a:ext cx="2554047" cy="2108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Isosceles Triangle 26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Isosceles Triangle 27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rgbClr val="FFFFFF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Isosceles Triangle 41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rgbClr val="CAD6E4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Isosceles Triangle 42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rgbClr val="265691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[Picture 2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22" y="1779385"/>
            <a:ext cx="636398" cy="6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[Donut 4]"/>
          <p:cNvSpPr/>
          <p:nvPr/>
        </p:nvSpPr>
        <p:spPr>
          <a:xfrm>
            <a:off x="7961312" y="170080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8" name="[Flowchart: Extract 4]"/>
          <p:cNvSpPr>
            <a:spLocks noChangeAspect="1"/>
          </p:cNvSpPr>
          <p:nvPr/>
        </p:nvSpPr>
        <p:spPr>
          <a:xfrm rot="20042488">
            <a:off x="7519740" y="287288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InSlideAnimateShape2524a544-25b1-48ba-a752-0d6b10145c9a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37" y="4300764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nSlideAnimateShape4cead0f8-1019-411e-8fcd-164f59f2f222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46" y="5444166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nSlideAnimateShape3225f89a-5c94-46ed-b7b6-fd98ea35fde8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13" y="3295598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nSlideAnimateShaped6428209-2e70-4f5f-9d77-f26c51c6838f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774648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[Pentagon 90]"/>
          <p:cNvSpPr/>
          <p:nvPr/>
        </p:nvSpPr>
        <p:spPr>
          <a:xfrm>
            <a:off x="4896731" y="148822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Pick colors from anywhere on the screen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95601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91113 0.1108887 -0.2591113 0.1108887 -0.5182226 0.2217775 E" pathEditMode="relative" ptsTypes="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938671 0.07328418 0.02938671 0.07328418 0.05877342 0.1465684 E" pathEditMode="relative" ptsTypes="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9320914 0.08336266 0.09320914 0.08336266 0.1864183 0.1667253 E" pathEditMode="relative" ptsTypes="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2" grpId="0" animBg="1"/>
      <p:bldP spid="43" grpId="0" animBg="1"/>
      <p:bldP spid="67" grpId="0" animBg="1"/>
      <p:bldP spid="67" grpId="1" animBg="1"/>
      <p:bldP spid="68" grpId="0" animBg="1"/>
      <p:bldP spid="68" grpId="1" animBg="1"/>
      <p:bldP spid="68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pick colors from surroundings: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3" y="1711378"/>
            <a:ext cx="5736109" cy="430208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898273" y="2905072"/>
            <a:ext cx="2554047" cy="2108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[Donut 4]"/>
          <p:cNvSpPr/>
          <p:nvPr/>
        </p:nvSpPr>
        <p:spPr>
          <a:xfrm>
            <a:off x="7638895" y="170080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8" name="[Flowchart: Extract 4]"/>
          <p:cNvSpPr>
            <a:spLocks noChangeAspect="1"/>
          </p:cNvSpPr>
          <p:nvPr/>
        </p:nvSpPr>
        <p:spPr>
          <a:xfrm rot="20042488">
            <a:off x="7197323" y="287288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 descr="C:\Users\damithch\AppData\Local\Microsoft\Windows\INetCache\IE\JMXTHLEX\MP900448652[1].jp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t="7806" r="30207" b="14575"/>
          <a:stretch/>
        </p:blipFill>
        <p:spPr bwMode="auto">
          <a:xfrm>
            <a:off x="4662571" y="2414725"/>
            <a:ext cx="2976324" cy="2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3709" y="3933056"/>
            <a:ext cx="25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Catchy slogan!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3709" y="3933056"/>
            <a:ext cx="25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648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Catchy slogan!</a:t>
            </a:r>
            <a:endParaRPr lang="en-US" sz="4000" b="1" dirty="0">
              <a:solidFill>
                <a:srgbClr val="648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3709" y="3933056"/>
            <a:ext cx="25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DCE4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Catchy slogan!</a:t>
            </a:r>
            <a:endParaRPr lang="en-US" sz="4000" b="1" dirty="0">
              <a:solidFill>
                <a:srgbClr val="DCE4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" name="InSlideAnimateShape1822768a-3a97-4a5b-abbd-a53537281ea6" descr="http://cdn.flaticon.com/png/256/4053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88" y="2977811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nSlideAnimateShapeedd6b235-6ce6-45d7-b9c5-dcbf95a7fbb0" descr="http://cdn.flaticon.com/png/256/4053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92" y="2595234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nSlideAnimateShape8d93c10a-f453-407e-92a4-40443f4eacd0" descr="http://cdn.flaticon.com/png/256/4053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023" y="1774648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[Pentagon 90]"/>
          <p:cNvSpPr/>
          <p:nvPr/>
        </p:nvSpPr>
        <p:spPr>
          <a:xfrm>
            <a:off x="4896731" y="1488220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Pick colors from </a:t>
            </a:r>
            <a:r>
              <a:rPr lang="en-US" sz="2000" dirty="0" smtClean="0">
                <a:solidFill>
                  <a:schemeClr val="bg1"/>
                </a:solidFill>
              </a:rPr>
              <a:t>anywhere </a:t>
            </a:r>
            <a:r>
              <a:rPr lang="en-US" sz="2000" dirty="0">
                <a:solidFill>
                  <a:schemeClr val="bg1"/>
                </a:solidFill>
              </a:rPr>
              <a:t>on the screen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5" name="[Pentagon 90]"/>
          <p:cNvSpPr/>
          <p:nvPr/>
        </p:nvSpPr>
        <p:spPr>
          <a:xfrm flipH="1">
            <a:off x="6772331" y="4365104"/>
            <a:ext cx="2085764" cy="504056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Live preview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9" name="[Group 3]"/>
          <p:cNvGrpSpPr/>
          <p:nvPr/>
        </p:nvGrpSpPr>
        <p:grpSpPr>
          <a:xfrm>
            <a:off x="1080382" y="1582926"/>
            <a:ext cx="1294603" cy="1298888"/>
            <a:chOff x="1080382" y="3212976"/>
            <a:chExt cx="1294603" cy="1298888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Colors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0" name="[Picture 2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22" y="1779385"/>
            <a:ext cx="636398" cy="6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678099 0.05982691 -0.09678099 0.05982691 -0.193562 0.1196538 E" pathEditMode="relative" ptsTypes="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783928 0.02789276 -0.08783928 0.02789276 -0.1756786 0.05578551 E" pathEditMode="relative" ptsTypes="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8" grpId="2" animBg="1"/>
      <p:bldP spid="31" grpId="0"/>
      <p:bldP spid="32" grpId="0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grpSp>
        <p:nvGrpSpPr>
          <p:cNvPr id="17" name="[Group 3]"/>
          <p:cNvGrpSpPr/>
          <p:nvPr/>
        </p:nvGrpSpPr>
        <p:grpSpPr>
          <a:xfrm>
            <a:off x="827584" y="1628800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Shapes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1" y="1827301"/>
            <a:ext cx="642874" cy="64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12177"/>
            <a:ext cx="6495957" cy="46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[Pentagon 90]"/>
          <p:cNvSpPr/>
          <p:nvPr/>
        </p:nvSpPr>
        <p:spPr>
          <a:xfrm>
            <a:off x="6229741" y="3861048"/>
            <a:ext cx="2066701" cy="79208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Save shapes for later use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" name="Moon 4"/>
          <p:cNvSpPr/>
          <p:nvPr/>
        </p:nvSpPr>
        <p:spPr>
          <a:xfrm>
            <a:off x="3573803" y="3156131"/>
            <a:ext cx="3397525" cy="2865157"/>
          </a:xfrm>
          <a:custGeom>
            <a:avLst/>
            <a:gdLst/>
            <a:ahLst/>
            <a:cxnLst/>
            <a:rect l="l" t="t" r="r" b="b"/>
            <a:pathLst>
              <a:path w="1077034" h="879104">
                <a:moveTo>
                  <a:pt x="1077034" y="0"/>
                </a:moveTo>
                <a:cubicBezTo>
                  <a:pt x="753443" y="209375"/>
                  <a:pt x="556584" y="532223"/>
                  <a:pt x="540558" y="879104"/>
                </a:cubicBezTo>
                <a:lnTo>
                  <a:pt x="0" y="879104"/>
                </a:lnTo>
                <a:cubicBezTo>
                  <a:pt x="30362" y="388951"/>
                  <a:pt x="501048" y="0"/>
                  <a:pt x="107703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InSlideAnimateShape0a31b2f7-fcca-4195-8c5d-cca77d640c7e"/>
          <p:cNvGrpSpPr>
            <a:grpSpLocks/>
          </p:cNvGrpSpPr>
          <p:nvPr/>
        </p:nvGrpSpPr>
        <p:grpSpPr>
          <a:xfrm>
            <a:off x="3635896" y="4358628"/>
            <a:ext cx="936104" cy="936104"/>
            <a:chOff x="1007604" y="2459344"/>
            <a:chExt cx="936104" cy="936104"/>
          </a:xfrm>
        </p:grpSpPr>
        <p:sp>
          <p:nvSpPr>
            <p:cNvPr id="72" name="Flowchart: Connector 71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Up Arrow 72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4" name="InSlideAnimateShapea09a6d46-af31-4bd4-8019-0e21abf09628"/>
          <p:cNvGrpSpPr>
            <a:grpSpLocks/>
          </p:cNvGrpSpPr>
          <p:nvPr/>
        </p:nvGrpSpPr>
        <p:grpSpPr>
          <a:xfrm>
            <a:off x="5691281" y="2564904"/>
            <a:ext cx="936104" cy="936104"/>
            <a:chOff x="1007604" y="2459344"/>
            <a:chExt cx="936104" cy="936104"/>
          </a:xfrm>
        </p:grpSpPr>
        <p:sp>
          <p:nvSpPr>
            <p:cNvPr id="75" name="Flowchart: Connector 74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7" name="InSlideAnimateShape7f53ac19-aa49-4c70-b6fc-0a1aa9853978"/>
          <p:cNvGrpSpPr>
            <a:grpSpLocks/>
          </p:cNvGrpSpPr>
          <p:nvPr/>
        </p:nvGrpSpPr>
        <p:grpSpPr>
          <a:xfrm>
            <a:off x="4512931" y="3299673"/>
            <a:ext cx="982234" cy="993423"/>
            <a:chOff x="4716016" y="2568603"/>
            <a:chExt cx="982234" cy="993423"/>
          </a:xfrm>
        </p:grpSpPr>
        <p:sp>
          <p:nvSpPr>
            <p:cNvPr id="78" name="Heart 77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Lightning Bolt 78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0" name="InSlideAnimateShapef7a7f88d-2735-45a0-a991-a4d9b0e2de48"/>
          <p:cNvGrpSpPr>
            <a:grpSpLocks/>
          </p:cNvGrpSpPr>
          <p:nvPr/>
        </p:nvGrpSpPr>
        <p:grpSpPr>
          <a:xfrm>
            <a:off x="3635896" y="4358628"/>
            <a:ext cx="936104" cy="936104"/>
            <a:chOff x="1007604" y="2459344"/>
            <a:chExt cx="936104" cy="936104"/>
          </a:xfrm>
        </p:grpSpPr>
        <p:sp>
          <p:nvSpPr>
            <p:cNvPr id="81" name="Flowchart: Connector 8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Up Arrow 8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3" name="InSlideAnimateShape5184db8e-9ea0-4427-afe2-b4fb9e7776fc"/>
          <p:cNvGrpSpPr>
            <a:grpSpLocks/>
          </p:cNvGrpSpPr>
          <p:nvPr/>
        </p:nvGrpSpPr>
        <p:grpSpPr>
          <a:xfrm>
            <a:off x="5691281" y="2564904"/>
            <a:ext cx="936104" cy="936104"/>
            <a:chOff x="1007604" y="2459344"/>
            <a:chExt cx="936104" cy="936104"/>
          </a:xfrm>
        </p:grpSpPr>
        <p:sp>
          <p:nvSpPr>
            <p:cNvPr id="84" name="Flowchart: Connector 8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5-Point Star 8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6" name="InSlideAnimateShapebb5807d4-a959-464a-9155-5c09a66def4c"/>
          <p:cNvGrpSpPr>
            <a:grpSpLocks/>
          </p:cNvGrpSpPr>
          <p:nvPr/>
        </p:nvGrpSpPr>
        <p:grpSpPr>
          <a:xfrm>
            <a:off x="4512931" y="3299673"/>
            <a:ext cx="982234" cy="993423"/>
            <a:chOff x="4716016" y="2568603"/>
            <a:chExt cx="982234" cy="993423"/>
          </a:xfrm>
        </p:grpSpPr>
        <p:sp>
          <p:nvSpPr>
            <p:cNvPr id="87" name="Heart 86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Lightning Bolt 87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0" name="InSlideAnimateShapedfe4b912-898a-438f-a580-619124adddae"/>
          <p:cNvGrpSpPr/>
          <p:nvPr/>
        </p:nvGrpSpPr>
        <p:grpSpPr>
          <a:xfrm>
            <a:off x="7599572" y="2278244"/>
            <a:ext cx="530736" cy="530736"/>
            <a:chOff x="1007604" y="2459344"/>
            <a:chExt cx="936104" cy="936104"/>
          </a:xfrm>
        </p:grpSpPr>
        <p:sp>
          <p:nvSpPr>
            <p:cNvPr id="61" name="Flowchart: Connector 6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Up Arrow 6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3" name="InSlideAnimateShapec04018a1-c212-4940-b72f-9c343e5899fc"/>
          <p:cNvGrpSpPr/>
          <p:nvPr/>
        </p:nvGrpSpPr>
        <p:grpSpPr>
          <a:xfrm>
            <a:off x="8316416" y="2277732"/>
            <a:ext cx="530736" cy="530736"/>
            <a:chOff x="1007604" y="2459344"/>
            <a:chExt cx="936104" cy="936104"/>
          </a:xfrm>
        </p:grpSpPr>
        <p:sp>
          <p:nvSpPr>
            <p:cNvPr id="64" name="Flowchart: Connector 6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6" name="InSlideAnimateShape91f61f72-c32d-44da-8f2c-a8c6773a91e8"/>
          <p:cNvGrpSpPr/>
          <p:nvPr/>
        </p:nvGrpSpPr>
        <p:grpSpPr>
          <a:xfrm>
            <a:off x="7639993" y="3017837"/>
            <a:ext cx="556890" cy="563234"/>
            <a:chOff x="4716016" y="2568603"/>
            <a:chExt cx="982234" cy="993423"/>
          </a:xfrm>
        </p:grpSpPr>
        <p:sp>
          <p:nvSpPr>
            <p:cNvPr id="69" name="Heart 68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Lightning Bolt 69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36900649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056535 -0.1664529 0.2056535 -0.1664529 0.4113071 -0.3329058 E" pathEditMode="relative" ptsTypes="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</p:cBhvr>
                                      <p:by x="56696" y="566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324612 -0.03571418 0.1324612 -0.03571418 0.2649225 -0.07142837 E" pathEditMode="relative" ptsTypes="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</p:cBhvr>
                                      <p:by x="56696" y="566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593608 -0.03622999 0.1593608 -0.03622999 0.3187216 -0.07245997 E" pathEditMode="relative" ptsTypes="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</p:cBhvr>
                                      <p:by x="56696" y="566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pic>
        <p:nvPicPr>
          <p:cNvPr id="4098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33" y="1711540"/>
            <a:ext cx="6499226" cy="467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774747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40617213859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indicate which point you are describing:</a:t>
            </a:r>
            <a:endParaRPr lang="en-SG" dirty="0"/>
          </a:p>
        </p:txBody>
      </p:sp>
      <p:pic>
        <p:nvPicPr>
          <p:cNvPr id="52" name="[Picture 5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ea58510-f912-41a0-953d-ca355ff351e1"/>
          <p:cNvSpPr/>
          <p:nvPr/>
        </p:nvSpPr>
        <p:spPr>
          <a:xfrm flipH="1">
            <a:off x="-108520" y="3743940"/>
            <a:ext cx="3391786" cy="3285460"/>
          </a:xfrm>
          <a:custGeom>
            <a:avLst/>
            <a:gdLst>
              <a:gd name="connsiteX0" fmla="*/ 659218 w 3391786"/>
              <a:gd name="connsiteY0" fmla="*/ 3242930 h 3285460"/>
              <a:gd name="connsiteX1" fmla="*/ 659218 w 3391786"/>
              <a:gd name="connsiteY1" fmla="*/ 1828800 h 3285460"/>
              <a:gd name="connsiteX2" fmla="*/ 776176 w 3391786"/>
              <a:gd name="connsiteY2" fmla="*/ 1743739 h 3285460"/>
              <a:gd name="connsiteX3" fmla="*/ 967562 w 3391786"/>
              <a:gd name="connsiteY3" fmla="*/ 1818167 h 3285460"/>
              <a:gd name="connsiteX4" fmla="*/ 1233376 w 3391786"/>
              <a:gd name="connsiteY4" fmla="*/ 1828800 h 3285460"/>
              <a:gd name="connsiteX5" fmla="*/ 1307804 w 3391786"/>
              <a:gd name="connsiteY5" fmla="*/ 1371600 h 3285460"/>
              <a:gd name="connsiteX6" fmla="*/ 1020725 w 3391786"/>
              <a:gd name="connsiteY6" fmla="*/ 1318437 h 3285460"/>
              <a:gd name="connsiteX7" fmla="*/ 786809 w 3391786"/>
              <a:gd name="connsiteY7" fmla="*/ 1254642 h 3285460"/>
              <a:gd name="connsiteX8" fmla="*/ 478465 w 3391786"/>
              <a:gd name="connsiteY8" fmla="*/ 1073888 h 3285460"/>
              <a:gd name="connsiteX9" fmla="*/ 244548 w 3391786"/>
              <a:gd name="connsiteY9" fmla="*/ 765544 h 3285460"/>
              <a:gd name="connsiteX10" fmla="*/ 0 w 3391786"/>
              <a:gd name="connsiteY10" fmla="*/ 584790 h 3285460"/>
              <a:gd name="connsiteX11" fmla="*/ 21265 w 3391786"/>
              <a:gd name="connsiteY11" fmla="*/ 308344 h 3285460"/>
              <a:gd name="connsiteX12" fmla="*/ 223283 w 3391786"/>
              <a:gd name="connsiteY12" fmla="*/ 106325 h 3285460"/>
              <a:gd name="connsiteX13" fmla="*/ 478465 w 3391786"/>
              <a:gd name="connsiteY13" fmla="*/ 297711 h 3285460"/>
              <a:gd name="connsiteX14" fmla="*/ 584790 w 3391786"/>
              <a:gd name="connsiteY14" fmla="*/ 637953 h 3285460"/>
              <a:gd name="connsiteX15" fmla="*/ 776176 w 3391786"/>
              <a:gd name="connsiteY15" fmla="*/ 723014 h 3285460"/>
              <a:gd name="connsiteX16" fmla="*/ 925032 w 3391786"/>
              <a:gd name="connsiteY16" fmla="*/ 871870 h 3285460"/>
              <a:gd name="connsiteX17" fmla="*/ 1190846 w 3391786"/>
              <a:gd name="connsiteY17" fmla="*/ 893135 h 3285460"/>
              <a:gd name="connsiteX18" fmla="*/ 1350334 w 3391786"/>
              <a:gd name="connsiteY18" fmla="*/ 701749 h 3285460"/>
              <a:gd name="connsiteX19" fmla="*/ 1467293 w 3391786"/>
              <a:gd name="connsiteY19" fmla="*/ 701749 h 3285460"/>
              <a:gd name="connsiteX20" fmla="*/ 1424762 w 3391786"/>
              <a:gd name="connsiteY20" fmla="*/ 340242 h 3285460"/>
              <a:gd name="connsiteX21" fmla="*/ 1467293 w 3391786"/>
              <a:gd name="connsiteY21" fmla="*/ 116958 h 3285460"/>
              <a:gd name="connsiteX22" fmla="*/ 1562986 w 3391786"/>
              <a:gd name="connsiteY22" fmla="*/ 21265 h 3285460"/>
              <a:gd name="connsiteX23" fmla="*/ 1818167 w 3391786"/>
              <a:gd name="connsiteY23" fmla="*/ 0 h 3285460"/>
              <a:gd name="connsiteX24" fmla="*/ 2041451 w 3391786"/>
              <a:gd name="connsiteY24" fmla="*/ 127590 h 3285460"/>
              <a:gd name="connsiteX25" fmla="*/ 2083981 w 3391786"/>
              <a:gd name="connsiteY25" fmla="*/ 393404 h 3285460"/>
              <a:gd name="connsiteX26" fmla="*/ 2073348 w 3391786"/>
              <a:gd name="connsiteY26" fmla="*/ 499730 h 3285460"/>
              <a:gd name="connsiteX27" fmla="*/ 1998920 w 3391786"/>
              <a:gd name="connsiteY27" fmla="*/ 616688 h 3285460"/>
              <a:gd name="connsiteX28" fmla="*/ 2115879 w 3391786"/>
              <a:gd name="connsiteY28" fmla="*/ 712381 h 3285460"/>
              <a:gd name="connsiteX29" fmla="*/ 2158409 w 3391786"/>
              <a:gd name="connsiteY29" fmla="*/ 765544 h 3285460"/>
              <a:gd name="connsiteX30" fmla="*/ 2445488 w 3391786"/>
              <a:gd name="connsiteY30" fmla="*/ 861237 h 3285460"/>
              <a:gd name="connsiteX31" fmla="*/ 2551813 w 3391786"/>
              <a:gd name="connsiteY31" fmla="*/ 1020725 h 3285460"/>
              <a:gd name="connsiteX32" fmla="*/ 2828260 w 3391786"/>
              <a:gd name="connsiteY32" fmla="*/ 1403497 h 3285460"/>
              <a:gd name="connsiteX33" fmla="*/ 2966483 w 3391786"/>
              <a:gd name="connsiteY33" fmla="*/ 1414130 h 3285460"/>
              <a:gd name="connsiteX34" fmla="*/ 3157869 w 3391786"/>
              <a:gd name="connsiteY34" fmla="*/ 1531088 h 3285460"/>
              <a:gd name="connsiteX35" fmla="*/ 3391786 w 3391786"/>
              <a:gd name="connsiteY35" fmla="*/ 1850065 h 3285460"/>
              <a:gd name="connsiteX36" fmla="*/ 3019646 w 3391786"/>
              <a:gd name="connsiteY36" fmla="*/ 2360428 h 3285460"/>
              <a:gd name="connsiteX37" fmla="*/ 3062176 w 3391786"/>
              <a:gd name="connsiteY37" fmla="*/ 2445488 h 3285460"/>
              <a:gd name="connsiteX38" fmla="*/ 3062176 w 3391786"/>
              <a:gd name="connsiteY38" fmla="*/ 2870790 h 3285460"/>
              <a:gd name="connsiteX39" fmla="*/ 2966483 w 3391786"/>
              <a:gd name="connsiteY39" fmla="*/ 2987749 h 3285460"/>
              <a:gd name="connsiteX40" fmla="*/ 2955851 w 3391786"/>
              <a:gd name="connsiteY40" fmla="*/ 3285460 h 3285460"/>
              <a:gd name="connsiteX41" fmla="*/ 659218 w 3391786"/>
              <a:gd name="connsiteY41" fmla="*/ 3242930 h 32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91786" h="3285460">
                <a:moveTo>
                  <a:pt x="659218" y="3242930"/>
                </a:moveTo>
                <a:lnTo>
                  <a:pt x="659218" y="1828800"/>
                </a:lnTo>
                <a:lnTo>
                  <a:pt x="776176" y="1743739"/>
                </a:lnTo>
                <a:lnTo>
                  <a:pt x="967562" y="1818167"/>
                </a:lnTo>
                <a:lnTo>
                  <a:pt x="1233376" y="1828800"/>
                </a:lnTo>
                <a:lnTo>
                  <a:pt x="1307804" y="1371600"/>
                </a:lnTo>
                <a:lnTo>
                  <a:pt x="1020725" y="1318437"/>
                </a:lnTo>
                <a:lnTo>
                  <a:pt x="786809" y="1254642"/>
                </a:lnTo>
                <a:lnTo>
                  <a:pt x="478465" y="1073888"/>
                </a:lnTo>
                <a:lnTo>
                  <a:pt x="244548" y="765544"/>
                </a:lnTo>
                <a:lnTo>
                  <a:pt x="0" y="584790"/>
                </a:lnTo>
                <a:lnTo>
                  <a:pt x="21265" y="308344"/>
                </a:lnTo>
                <a:lnTo>
                  <a:pt x="223283" y="106325"/>
                </a:lnTo>
                <a:lnTo>
                  <a:pt x="478465" y="297711"/>
                </a:lnTo>
                <a:lnTo>
                  <a:pt x="584790" y="637953"/>
                </a:lnTo>
                <a:lnTo>
                  <a:pt x="776176" y="723014"/>
                </a:lnTo>
                <a:lnTo>
                  <a:pt x="925032" y="871870"/>
                </a:lnTo>
                <a:lnTo>
                  <a:pt x="1190846" y="893135"/>
                </a:lnTo>
                <a:lnTo>
                  <a:pt x="1350334" y="701749"/>
                </a:lnTo>
                <a:lnTo>
                  <a:pt x="1467293" y="701749"/>
                </a:lnTo>
                <a:lnTo>
                  <a:pt x="1424762" y="340242"/>
                </a:lnTo>
                <a:lnTo>
                  <a:pt x="1467293" y="116958"/>
                </a:lnTo>
                <a:lnTo>
                  <a:pt x="1562986" y="21265"/>
                </a:lnTo>
                <a:lnTo>
                  <a:pt x="1818167" y="0"/>
                </a:lnTo>
                <a:lnTo>
                  <a:pt x="2041451" y="127590"/>
                </a:lnTo>
                <a:lnTo>
                  <a:pt x="2083981" y="393404"/>
                </a:lnTo>
                <a:lnTo>
                  <a:pt x="2073348" y="499730"/>
                </a:lnTo>
                <a:lnTo>
                  <a:pt x="1998920" y="616688"/>
                </a:lnTo>
                <a:cubicBezTo>
                  <a:pt x="2129168" y="698093"/>
                  <a:pt x="2047935" y="633112"/>
                  <a:pt x="2115879" y="712381"/>
                </a:cubicBezTo>
                <a:cubicBezTo>
                  <a:pt x="2160880" y="764882"/>
                  <a:pt x="2137098" y="722925"/>
                  <a:pt x="2158409" y="765544"/>
                </a:cubicBezTo>
                <a:lnTo>
                  <a:pt x="2445488" y="861237"/>
                </a:lnTo>
                <a:lnTo>
                  <a:pt x="2551813" y="1020725"/>
                </a:lnTo>
                <a:lnTo>
                  <a:pt x="2828260" y="1403497"/>
                </a:lnTo>
                <a:lnTo>
                  <a:pt x="2966483" y="1414130"/>
                </a:lnTo>
                <a:lnTo>
                  <a:pt x="3157869" y="1531088"/>
                </a:lnTo>
                <a:lnTo>
                  <a:pt x="3391786" y="1850065"/>
                </a:lnTo>
                <a:lnTo>
                  <a:pt x="3019646" y="2360428"/>
                </a:lnTo>
                <a:lnTo>
                  <a:pt x="3062176" y="2445488"/>
                </a:lnTo>
                <a:lnTo>
                  <a:pt x="3062176" y="2870790"/>
                </a:lnTo>
                <a:lnTo>
                  <a:pt x="2966483" y="2987749"/>
                </a:lnTo>
                <a:lnTo>
                  <a:pt x="2955851" y="3285460"/>
                </a:lnTo>
                <a:lnTo>
                  <a:pt x="659218" y="3242930"/>
                </a:lnTo>
                <a:close/>
              </a:path>
            </a:pathLst>
          </a:cu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ighlightTextShape201404061513263623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[Picture 74]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 rot="16200000">
            <a:off x="6507431" y="1201341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[Pentagon 22]"/>
          <p:cNvSpPr/>
          <p:nvPr/>
        </p:nvSpPr>
        <p:spPr>
          <a:xfrm>
            <a:off x="3779913" y="2139320"/>
            <a:ext cx="4968552" cy="3800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result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3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5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7" name="[Donut 4]"/>
          <p:cNvSpPr/>
          <p:nvPr/>
        </p:nvSpPr>
        <p:spPr>
          <a:xfrm>
            <a:off x="6233120" y="980728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"/>
                            </p:stCondLst>
                            <p:childTnLst>
                              <p:par>
                                <p:cTn id="22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uiExpand="1" build="p" bldLvl="5"/>
      <p:bldP spid="10" grpId="1" uiExpand="1" build="p" bldLvl="5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33" y="1711540"/>
            <a:ext cx="6499226" cy="467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grpSp>
        <p:nvGrpSpPr>
          <p:cNvPr id="17" name="[Group 3]"/>
          <p:cNvGrpSpPr/>
          <p:nvPr/>
        </p:nvGrpSpPr>
        <p:grpSpPr>
          <a:xfrm>
            <a:off x="827584" y="1628800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Shapes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1" y="1827301"/>
            <a:ext cx="642874" cy="64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483768" y="1712177"/>
            <a:ext cx="6495957" cy="4669151"/>
            <a:chOff x="2483768" y="1712177"/>
            <a:chExt cx="6495957" cy="466915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712177"/>
              <a:ext cx="6495957" cy="4669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0" name="InSlideAnimateShapedfe4b912-898a-438f-a580-619124adddae"/>
            <p:cNvGrpSpPr/>
            <p:nvPr/>
          </p:nvGrpSpPr>
          <p:grpSpPr>
            <a:xfrm>
              <a:off x="7599572" y="2278244"/>
              <a:ext cx="530736" cy="530736"/>
              <a:chOff x="1007604" y="2459344"/>
              <a:chExt cx="936104" cy="936104"/>
            </a:xfrm>
          </p:grpSpPr>
          <p:sp>
            <p:nvSpPr>
              <p:cNvPr id="61" name="Flowchart: Connector 60"/>
              <p:cNvSpPr/>
              <p:nvPr/>
            </p:nvSpPr>
            <p:spPr>
              <a:xfrm>
                <a:off x="1007604" y="2459344"/>
                <a:ext cx="936104" cy="936104"/>
              </a:xfrm>
              <a:prstGeom prst="flowChartConnector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2" name="Up Arrow 61"/>
              <p:cNvSpPr/>
              <p:nvPr/>
            </p:nvSpPr>
            <p:spPr>
              <a:xfrm>
                <a:off x="1187624" y="2636912"/>
                <a:ext cx="576064" cy="50405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3" name="InSlideAnimateShapec04018a1-c212-4940-b72f-9c343e5899fc"/>
            <p:cNvGrpSpPr/>
            <p:nvPr/>
          </p:nvGrpSpPr>
          <p:grpSpPr>
            <a:xfrm>
              <a:off x="8316416" y="2277732"/>
              <a:ext cx="530736" cy="530736"/>
              <a:chOff x="1007604" y="2459344"/>
              <a:chExt cx="936104" cy="936104"/>
            </a:xfrm>
          </p:grpSpPr>
          <p:sp>
            <p:nvSpPr>
              <p:cNvPr id="64" name="Flowchart: Connector 63"/>
              <p:cNvSpPr/>
              <p:nvPr/>
            </p:nvSpPr>
            <p:spPr>
              <a:xfrm>
                <a:off x="1007604" y="2459344"/>
                <a:ext cx="936104" cy="936104"/>
              </a:xfrm>
              <a:prstGeom prst="flowChartConnector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5" name="5-Point Star 64"/>
              <p:cNvSpPr/>
              <p:nvPr/>
            </p:nvSpPr>
            <p:spPr>
              <a:xfrm>
                <a:off x="1127138" y="2583986"/>
                <a:ext cx="697037" cy="609908"/>
              </a:xfrm>
              <a:prstGeom prst="star5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6" name="InSlideAnimateShape91f61f72-c32d-44da-8f2c-a8c6773a91e8"/>
            <p:cNvGrpSpPr/>
            <p:nvPr/>
          </p:nvGrpSpPr>
          <p:grpSpPr>
            <a:xfrm>
              <a:off x="7639993" y="3017837"/>
              <a:ext cx="556890" cy="563234"/>
              <a:chOff x="4716016" y="2568603"/>
              <a:chExt cx="982234" cy="993423"/>
            </a:xfrm>
          </p:grpSpPr>
          <p:sp>
            <p:nvSpPr>
              <p:cNvPr id="69" name="Heart 68"/>
              <p:cNvSpPr/>
              <p:nvPr/>
            </p:nvSpPr>
            <p:spPr>
              <a:xfrm>
                <a:off x="4716016" y="2697930"/>
                <a:ext cx="864096" cy="864096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0" name="Lightning Bolt 69"/>
              <p:cNvSpPr/>
              <p:nvPr/>
            </p:nvSpPr>
            <p:spPr>
              <a:xfrm>
                <a:off x="4716016" y="2568603"/>
                <a:ext cx="982234" cy="813534"/>
              </a:xfrm>
              <a:prstGeom prst="lightningBol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4" name="Right Triangle 3"/>
            <p:cNvSpPr/>
            <p:nvPr/>
          </p:nvSpPr>
          <p:spPr>
            <a:xfrm>
              <a:off x="3347864" y="2470175"/>
              <a:ext cx="3816424" cy="3479105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[Pentagon 90]"/>
          <p:cNvSpPr/>
          <p:nvPr/>
        </p:nvSpPr>
        <p:spPr>
          <a:xfrm>
            <a:off x="6229741" y="3861048"/>
            <a:ext cx="2066701" cy="792088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Save shapes for later use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grpSp>
        <p:nvGrpSpPr>
          <p:cNvPr id="17" name="[Group 3]"/>
          <p:cNvGrpSpPr/>
          <p:nvPr/>
        </p:nvGrpSpPr>
        <p:grpSpPr>
          <a:xfrm>
            <a:off x="827584" y="1628800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Shapes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1" y="1827301"/>
            <a:ext cx="642874" cy="64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12177"/>
            <a:ext cx="6495957" cy="46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[Pentagon 90]"/>
          <p:cNvSpPr/>
          <p:nvPr/>
        </p:nvSpPr>
        <p:spPr>
          <a:xfrm>
            <a:off x="6229741" y="3861048"/>
            <a:ext cx="2066701" cy="792088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Save shapes for later use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60" name="InSlideAnimateShapedfe4b912-898a-438f-a580-619124adddae"/>
          <p:cNvGrpSpPr/>
          <p:nvPr/>
        </p:nvGrpSpPr>
        <p:grpSpPr>
          <a:xfrm>
            <a:off x="7599572" y="2278244"/>
            <a:ext cx="530736" cy="530736"/>
            <a:chOff x="1007604" y="2459344"/>
            <a:chExt cx="936104" cy="936104"/>
          </a:xfrm>
        </p:grpSpPr>
        <p:sp>
          <p:nvSpPr>
            <p:cNvPr id="61" name="Flowchart: Connector 6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Up Arrow 6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3" name="InSlideAnimateShapec04018a1-c212-4940-b72f-9c343e5899fc"/>
          <p:cNvGrpSpPr/>
          <p:nvPr/>
        </p:nvGrpSpPr>
        <p:grpSpPr>
          <a:xfrm>
            <a:off x="8316416" y="2277732"/>
            <a:ext cx="530736" cy="530736"/>
            <a:chOff x="1007604" y="2459344"/>
            <a:chExt cx="936104" cy="936104"/>
          </a:xfrm>
        </p:grpSpPr>
        <p:sp>
          <p:nvSpPr>
            <p:cNvPr id="64" name="Flowchart: Connector 6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6" name="InSlideAnimateShape91f61f72-c32d-44da-8f2c-a8c6773a91e8"/>
          <p:cNvGrpSpPr/>
          <p:nvPr/>
        </p:nvGrpSpPr>
        <p:grpSpPr>
          <a:xfrm>
            <a:off x="7639993" y="3017837"/>
            <a:ext cx="556890" cy="563234"/>
            <a:chOff x="4716016" y="2568603"/>
            <a:chExt cx="982234" cy="993423"/>
          </a:xfrm>
        </p:grpSpPr>
        <p:sp>
          <p:nvSpPr>
            <p:cNvPr id="69" name="Heart 68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Lightning Bolt 69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" name="Right Triangle 3"/>
          <p:cNvSpPr/>
          <p:nvPr/>
        </p:nvSpPr>
        <p:spPr>
          <a:xfrm>
            <a:off x="3347864" y="2470175"/>
            <a:ext cx="3816424" cy="3479105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InSlideAnimateShape1259befb-b68d-4821-a6b5-6f550532ed83"/>
          <p:cNvGrpSpPr>
            <a:grpSpLocks/>
          </p:cNvGrpSpPr>
          <p:nvPr/>
        </p:nvGrpSpPr>
        <p:grpSpPr>
          <a:xfrm>
            <a:off x="4115287" y="3017837"/>
            <a:ext cx="2114454" cy="2138541"/>
            <a:chOff x="4716016" y="2568603"/>
            <a:chExt cx="982234" cy="993423"/>
          </a:xfrm>
        </p:grpSpPr>
        <p:sp>
          <p:nvSpPr>
            <p:cNvPr id="87" name="Heart 86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Lightning Bolt 87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3" name="InSlideAnimateShape0ae7f9fe-b565-4a31-9aea-11beec31511d"/>
          <p:cNvGrpSpPr>
            <a:grpSpLocks/>
          </p:cNvGrpSpPr>
          <p:nvPr/>
        </p:nvGrpSpPr>
        <p:grpSpPr>
          <a:xfrm>
            <a:off x="4341187" y="3933929"/>
            <a:ext cx="531488" cy="531488"/>
            <a:chOff x="1007604" y="2459344"/>
            <a:chExt cx="936104" cy="936104"/>
          </a:xfrm>
        </p:grpSpPr>
        <p:sp>
          <p:nvSpPr>
            <p:cNvPr id="84" name="Flowchart: Connector 8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5-Point Star 8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0" name="InSlideAnimateShape3ce46adb-c186-4ae4-adc8-006d7594f94f"/>
          <p:cNvGrpSpPr>
            <a:grpSpLocks/>
          </p:cNvGrpSpPr>
          <p:nvPr/>
        </p:nvGrpSpPr>
        <p:grpSpPr>
          <a:xfrm>
            <a:off x="4782555" y="4396709"/>
            <a:ext cx="536877" cy="536877"/>
            <a:chOff x="1007604" y="2459344"/>
            <a:chExt cx="936104" cy="936104"/>
          </a:xfrm>
        </p:grpSpPr>
        <p:sp>
          <p:nvSpPr>
            <p:cNvPr id="81" name="Flowchart: Connector 8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Up Arrow 8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0" name="[Pentagon 90]"/>
          <p:cNvSpPr/>
          <p:nvPr/>
        </p:nvSpPr>
        <p:spPr>
          <a:xfrm flipH="1">
            <a:off x="5940152" y="4797152"/>
            <a:ext cx="2066701" cy="79208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</a:rPr>
              <a:t>Reuse in other presentations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5" name="InSlideAnimateShape3fda3dc0-1687-43dc-b1d9-c5900a4f65c1"/>
          <p:cNvGrpSpPr>
            <a:grpSpLocks/>
          </p:cNvGrpSpPr>
          <p:nvPr/>
        </p:nvGrpSpPr>
        <p:grpSpPr>
          <a:xfrm>
            <a:off x="7596336" y="2277384"/>
            <a:ext cx="530736" cy="530736"/>
            <a:chOff x="1007604" y="2459344"/>
            <a:chExt cx="936104" cy="936104"/>
          </a:xfrm>
        </p:grpSpPr>
        <p:sp>
          <p:nvSpPr>
            <p:cNvPr id="36" name="Flowchart: Connector 35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Up Arrow 36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8" name="InSlideAnimateShape41fc3dde-92aa-4491-b747-96219587b327"/>
          <p:cNvGrpSpPr>
            <a:grpSpLocks/>
          </p:cNvGrpSpPr>
          <p:nvPr/>
        </p:nvGrpSpPr>
        <p:grpSpPr>
          <a:xfrm>
            <a:off x="8313180" y="2276872"/>
            <a:ext cx="530736" cy="530736"/>
            <a:chOff x="1007604" y="2459344"/>
            <a:chExt cx="936104" cy="936104"/>
          </a:xfrm>
        </p:grpSpPr>
        <p:sp>
          <p:nvSpPr>
            <p:cNvPr id="39" name="Flowchart: Connector 38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5-Point Star 40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InSlideAnimateShape2f9df1e7-a4fa-4299-9c61-163c1524b740"/>
          <p:cNvGrpSpPr>
            <a:grpSpLocks/>
          </p:cNvGrpSpPr>
          <p:nvPr/>
        </p:nvGrpSpPr>
        <p:grpSpPr>
          <a:xfrm>
            <a:off x="7636757" y="3016977"/>
            <a:ext cx="556890" cy="563234"/>
            <a:chOff x="4716016" y="2568603"/>
            <a:chExt cx="982234" cy="993423"/>
          </a:xfrm>
        </p:grpSpPr>
        <p:sp>
          <p:nvSpPr>
            <p:cNvPr id="43" name="Heart 42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Lightning Bolt 43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568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49972 0.05748859 -0.149972 0.05748859 -0.299944 0.1149772 E" pathEditMode="relative" ptsTypes="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379690" y="3796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536915 0.1547387 -0.1536915 0.1547387 -0.3073831 0.3094774 E" pathEditMode="relative" ptsTypes="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1157" y="10115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171707 0.1208393 -0.2171707 0.1208393 -0.4343414 0.2416787 E" pathEditMode="relative" ptsTypes="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0142" y="1001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[Picture 2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2" b="24523"/>
          <a:stretch/>
        </p:blipFill>
        <p:spPr bwMode="auto">
          <a:xfrm>
            <a:off x="1547664" y="2979813"/>
            <a:ext cx="6264696" cy="181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it from </a:t>
            </a:r>
            <a:r>
              <a:rPr lang="en-US" sz="3200" dirty="0" smtClean="0">
                <a:solidFill>
                  <a:srgbClr val="FFFF00"/>
                </a:solidFill>
              </a:rPr>
              <a:t>http://PowerPointLabs.info</a:t>
            </a:r>
            <a:endParaRPr lang="en-SG" sz="3200" dirty="0">
              <a:solidFill>
                <a:srgbClr val="FFFF00"/>
              </a:solidFill>
            </a:endParaRPr>
          </a:p>
        </p:txBody>
      </p:sp>
      <p:sp>
        <p:nvSpPr>
          <p:cNvPr id="25" name="[Rectangle 24]"/>
          <p:cNvSpPr/>
          <p:nvPr/>
        </p:nvSpPr>
        <p:spPr>
          <a:xfrm>
            <a:off x="1403648" y="1508591"/>
            <a:ext cx="5940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A free add-in </a:t>
            </a:r>
            <a:br>
              <a:rPr lang="en-US" sz="3600" b="1" dirty="0" smtClean="0">
                <a:solidFill>
                  <a:srgbClr val="0070C0"/>
                </a:solidFill>
              </a:rPr>
            </a:br>
            <a:r>
              <a:rPr lang="en-US" sz="3600" b="1" dirty="0" smtClean="0">
                <a:solidFill>
                  <a:srgbClr val="0070C0"/>
                </a:solidFill>
              </a:rPr>
              <a:t>for PowerPoint 2010 and 2013</a:t>
            </a:r>
            <a:endParaRPr lang="en-SG" sz="2800" b="1" dirty="0">
              <a:solidFill>
                <a:srgbClr val="0070C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19527737">
            <a:off x="-1879270" y="598188"/>
            <a:ext cx="6514981" cy="784475"/>
            <a:chOff x="2318945" y="3959399"/>
            <a:chExt cx="3384376" cy="784475"/>
          </a:xfrm>
        </p:grpSpPr>
        <p:sp>
          <p:nvSpPr>
            <p:cNvPr id="14" name="Rectangle 7"/>
            <p:cNvSpPr/>
            <p:nvPr/>
          </p:nvSpPr>
          <p:spPr>
            <a:xfrm rot="16200000" flipH="1">
              <a:off x="3972726" y="3162742"/>
              <a:ext cx="439891" cy="2722374"/>
            </a:xfrm>
            <a:custGeom>
              <a:avLst/>
              <a:gdLst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60040 w 360040"/>
                <a:gd name="connsiteY2" fmla="*/ 647181 h 647181"/>
                <a:gd name="connsiteX3" fmla="*/ 0 w 360040"/>
                <a:gd name="connsiteY3" fmla="*/ 647181 h 647181"/>
                <a:gd name="connsiteX4" fmla="*/ 0 w 360040"/>
                <a:gd name="connsiteY4" fmla="*/ 0 h 647181"/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59420 w 360040"/>
                <a:gd name="connsiteY2" fmla="*/ 312392 h 647181"/>
                <a:gd name="connsiteX3" fmla="*/ 360040 w 360040"/>
                <a:gd name="connsiteY3" fmla="*/ 647181 h 647181"/>
                <a:gd name="connsiteX4" fmla="*/ 0 w 360040"/>
                <a:gd name="connsiteY4" fmla="*/ 647181 h 647181"/>
                <a:gd name="connsiteX5" fmla="*/ 0 w 360040"/>
                <a:gd name="connsiteY5" fmla="*/ 0 h 647181"/>
                <a:gd name="connsiteX0" fmla="*/ 0 w 399901"/>
                <a:gd name="connsiteY0" fmla="*/ 0 h 647181"/>
                <a:gd name="connsiteX1" fmla="*/ 360040 w 399901"/>
                <a:gd name="connsiteY1" fmla="*/ 0 h 647181"/>
                <a:gd name="connsiteX2" fmla="*/ 399901 w 399901"/>
                <a:gd name="connsiteY2" fmla="*/ 314773 h 647181"/>
                <a:gd name="connsiteX3" fmla="*/ 360040 w 399901"/>
                <a:gd name="connsiteY3" fmla="*/ 647181 h 647181"/>
                <a:gd name="connsiteX4" fmla="*/ 0 w 399901"/>
                <a:gd name="connsiteY4" fmla="*/ 647181 h 647181"/>
                <a:gd name="connsiteX5" fmla="*/ 0 w 399901"/>
                <a:gd name="connsiteY5" fmla="*/ 0 h 64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01" h="647181">
                  <a:moveTo>
                    <a:pt x="0" y="0"/>
                  </a:moveTo>
                  <a:lnTo>
                    <a:pt x="360040" y="0"/>
                  </a:lnTo>
                  <a:cubicBezTo>
                    <a:pt x="359833" y="104131"/>
                    <a:pt x="400108" y="210642"/>
                    <a:pt x="399901" y="314773"/>
                  </a:cubicBezTo>
                  <a:cubicBezTo>
                    <a:pt x="400108" y="426369"/>
                    <a:pt x="359833" y="535585"/>
                    <a:pt x="360040" y="647181"/>
                  </a:cubicBezTo>
                  <a:lnTo>
                    <a:pt x="0" y="647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/>
            <p:cNvSpPr/>
            <p:nvPr/>
          </p:nvSpPr>
          <p:spPr>
            <a:xfrm>
              <a:off x="2318945" y="3959399"/>
              <a:ext cx="3384376" cy="5760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video was created </a:t>
              </a:r>
              <a:br>
                <a:rPr lang="en-US" dirty="0" smtClean="0"/>
              </a:br>
              <a:r>
                <a:rPr lang="en-US" dirty="0" smtClean="0"/>
                <a:t>using </a:t>
              </a:r>
              <a:r>
                <a:rPr lang="en-US" b="1" dirty="0" err="1" smtClean="0"/>
                <a:t>PowerPointLabs</a:t>
              </a:r>
              <a:endParaRPr lang="en-SG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9527737">
            <a:off x="-6530248" y="3799371"/>
            <a:ext cx="6514981" cy="784475"/>
            <a:chOff x="2318945" y="3959399"/>
            <a:chExt cx="3384376" cy="784475"/>
          </a:xfrm>
        </p:grpSpPr>
        <p:sp>
          <p:nvSpPr>
            <p:cNvPr id="19" name="Rectangle 7"/>
            <p:cNvSpPr/>
            <p:nvPr/>
          </p:nvSpPr>
          <p:spPr>
            <a:xfrm rot="16200000" flipH="1">
              <a:off x="3972726" y="3162742"/>
              <a:ext cx="439891" cy="2722374"/>
            </a:xfrm>
            <a:custGeom>
              <a:avLst/>
              <a:gdLst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60040 w 360040"/>
                <a:gd name="connsiteY2" fmla="*/ 647181 h 647181"/>
                <a:gd name="connsiteX3" fmla="*/ 0 w 360040"/>
                <a:gd name="connsiteY3" fmla="*/ 647181 h 647181"/>
                <a:gd name="connsiteX4" fmla="*/ 0 w 360040"/>
                <a:gd name="connsiteY4" fmla="*/ 0 h 647181"/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59420 w 360040"/>
                <a:gd name="connsiteY2" fmla="*/ 312392 h 647181"/>
                <a:gd name="connsiteX3" fmla="*/ 360040 w 360040"/>
                <a:gd name="connsiteY3" fmla="*/ 647181 h 647181"/>
                <a:gd name="connsiteX4" fmla="*/ 0 w 360040"/>
                <a:gd name="connsiteY4" fmla="*/ 647181 h 647181"/>
                <a:gd name="connsiteX5" fmla="*/ 0 w 360040"/>
                <a:gd name="connsiteY5" fmla="*/ 0 h 647181"/>
                <a:gd name="connsiteX0" fmla="*/ 0 w 399901"/>
                <a:gd name="connsiteY0" fmla="*/ 0 h 647181"/>
                <a:gd name="connsiteX1" fmla="*/ 360040 w 399901"/>
                <a:gd name="connsiteY1" fmla="*/ 0 h 647181"/>
                <a:gd name="connsiteX2" fmla="*/ 399901 w 399901"/>
                <a:gd name="connsiteY2" fmla="*/ 314773 h 647181"/>
                <a:gd name="connsiteX3" fmla="*/ 360040 w 399901"/>
                <a:gd name="connsiteY3" fmla="*/ 647181 h 647181"/>
                <a:gd name="connsiteX4" fmla="*/ 0 w 399901"/>
                <a:gd name="connsiteY4" fmla="*/ 647181 h 647181"/>
                <a:gd name="connsiteX5" fmla="*/ 0 w 399901"/>
                <a:gd name="connsiteY5" fmla="*/ 0 h 64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01" h="647181">
                  <a:moveTo>
                    <a:pt x="0" y="0"/>
                  </a:moveTo>
                  <a:lnTo>
                    <a:pt x="360040" y="0"/>
                  </a:lnTo>
                  <a:cubicBezTo>
                    <a:pt x="359833" y="104131"/>
                    <a:pt x="400108" y="210642"/>
                    <a:pt x="399901" y="314773"/>
                  </a:cubicBezTo>
                  <a:cubicBezTo>
                    <a:pt x="400108" y="426369"/>
                    <a:pt x="359833" y="535585"/>
                    <a:pt x="360040" y="647181"/>
                  </a:cubicBezTo>
                  <a:lnTo>
                    <a:pt x="0" y="647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945" y="3959399"/>
              <a:ext cx="3384376" cy="5760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video was created </a:t>
              </a:r>
              <a:br>
                <a:rPr lang="en-US" dirty="0" smtClean="0"/>
              </a:br>
              <a:r>
                <a:rPr lang="en-US" dirty="0" smtClean="0"/>
                <a:t>using </a:t>
              </a:r>
              <a:r>
                <a:rPr lang="en-US" b="1" dirty="0" err="1" smtClean="0"/>
                <a:t>PowerPointLabs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100186"/>
      </p:ext>
    </p:extLst>
  </p:cSld>
  <p:clrMapOvr>
    <a:masterClrMapping/>
  </p:clrMapOvr>
  <p:transition spd="slow" advTm="10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0.2543186 -0.2333904 0.2543186 -0.2333904 0.5086371 -0.4667808 E" pathEditMode="relative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Title: </a:t>
            </a:r>
            <a:r>
              <a:rPr lang="en-US" dirty="0"/>
              <a:t>Use PowerPoint a lot? This two-minute video will save you a ton of time.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Description:</a:t>
            </a:r>
          </a:p>
          <a:p>
            <a:pPr marL="0" indent="0">
              <a:buNone/>
            </a:pPr>
            <a:r>
              <a:rPr lang="en-US" dirty="0" smtClean="0"/>
              <a:t>Use PowerPoint a lot? This two-minute video will save you a ton of time. A feature demo of the free </a:t>
            </a:r>
            <a:r>
              <a:rPr lang="en-US" dirty="0" err="1" smtClean="0"/>
              <a:t>PowerPointLabs</a:t>
            </a:r>
            <a:r>
              <a:rPr lang="en-US" dirty="0" smtClean="0"/>
              <a:t> add-in for Microsoft PowerPoint 2010 and 2013.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Keywords:</a:t>
            </a:r>
          </a:p>
          <a:p>
            <a:pPr marL="0" indent="0">
              <a:buNone/>
            </a:pPr>
            <a:r>
              <a:rPr lang="en-US" dirty="0" smtClean="0"/>
              <a:t>Microsoft PowerPoint</a:t>
            </a:r>
          </a:p>
          <a:p>
            <a:pPr marL="0" indent="0">
              <a:buNone/>
            </a:pPr>
            <a:r>
              <a:rPr lang="en-US" dirty="0" smtClean="0"/>
              <a:t>presentation</a:t>
            </a:r>
          </a:p>
          <a:p>
            <a:pPr marL="0" indent="0">
              <a:buNone/>
            </a:pPr>
            <a:r>
              <a:rPr lang="en-US" dirty="0" smtClean="0"/>
              <a:t>Free</a:t>
            </a:r>
          </a:p>
          <a:p>
            <a:pPr marL="0" indent="0">
              <a:buNone/>
            </a:pPr>
            <a:r>
              <a:rPr lang="en-US" dirty="0" smtClean="0"/>
              <a:t>Add-in</a:t>
            </a:r>
          </a:p>
          <a:p>
            <a:pPr marL="0" indent="0">
              <a:buNone/>
            </a:pPr>
            <a:r>
              <a:rPr lang="en-US" dirty="0" smtClean="0"/>
              <a:t>plugin demo zoom crop animate spotlight highlight pick colors save shapes </a:t>
            </a:r>
          </a:p>
        </p:txBody>
      </p:sp>
    </p:spTree>
    <p:extLst>
      <p:ext uri="{BB962C8B-B14F-4D97-AF65-F5344CB8AC3E}">
        <p14:creationId xmlns:p14="http://schemas.microsoft.com/office/powerpoint/2010/main" val="22981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40615132638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5" y="1600200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19732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40617501127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PPTLabsHighlightBackgroundShape201404061750112849"/>
          <p:cNvSpPr/>
          <p:nvPr>
            <p:custDataLst>
              <p:tags r:id="rId1"/>
            </p:custDataLst>
          </p:nvPr>
        </p:nvSpPr>
        <p:spPr>
          <a:xfrm>
            <a:off x="4646300" y="5053074"/>
            <a:ext cx="3069717" cy="6096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PPTLabsHighlightBackgroundShape201404061750112829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446400" y="4589778"/>
            <a:ext cx="2636012" cy="463296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PPTLabsHighlightBackgroundShape201404061750112809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046350" y="4053330"/>
            <a:ext cx="2264601" cy="536448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PPTLabsHighlightBackgroundShape201404061750112789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4646300" y="3443730"/>
            <a:ext cx="2887028" cy="6096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PPTLabsHighlightBackgroundShape201404061750112759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646300" y="2910330"/>
            <a:ext cx="1971040" cy="5334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indicate which point you are describing:</a:t>
            </a:r>
            <a:endParaRPr lang="en-SG" dirty="0"/>
          </a:p>
        </p:txBody>
      </p:sp>
      <p:pic>
        <p:nvPicPr>
          <p:cNvPr id="52" name="[Picture 5]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ea58510-f912-41a0-953d-ca355ff351e1"/>
          <p:cNvSpPr/>
          <p:nvPr/>
        </p:nvSpPr>
        <p:spPr>
          <a:xfrm flipH="1">
            <a:off x="-108520" y="3743940"/>
            <a:ext cx="3391786" cy="3285460"/>
          </a:xfrm>
          <a:custGeom>
            <a:avLst/>
            <a:gdLst>
              <a:gd name="connsiteX0" fmla="*/ 659218 w 3391786"/>
              <a:gd name="connsiteY0" fmla="*/ 3242930 h 3285460"/>
              <a:gd name="connsiteX1" fmla="*/ 659218 w 3391786"/>
              <a:gd name="connsiteY1" fmla="*/ 1828800 h 3285460"/>
              <a:gd name="connsiteX2" fmla="*/ 776176 w 3391786"/>
              <a:gd name="connsiteY2" fmla="*/ 1743739 h 3285460"/>
              <a:gd name="connsiteX3" fmla="*/ 967562 w 3391786"/>
              <a:gd name="connsiteY3" fmla="*/ 1818167 h 3285460"/>
              <a:gd name="connsiteX4" fmla="*/ 1233376 w 3391786"/>
              <a:gd name="connsiteY4" fmla="*/ 1828800 h 3285460"/>
              <a:gd name="connsiteX5" fmla="*/ 1307804 w 3391786"/>
              <a:gd name="connsiteY5" fmla="*/ 1371600 h 3285460"/>
              <a:gd name="connsiteX6" fmla="*/ 1020725 w 3391786"/>
              <a:gd name="connsiteY6" fmla="*/ 1318437 h 3285460"/>
              <a:gd name="connsiteX7" fmla="*/ 786809 w 3391786"/>
              <a:gd name="connsiteY7" fmla="*/ 1254642 h 3285460"/>
              <a:gd name="connsiteX8" fmla="*/ 478465 w 3391786"/>
              <a:gd name="connsiteY8" fmla="*/ 1073888 h 3285460"/>
              <a:gd name="connsiteX9" fmla="*/ 244548 w 3391786"/>
              <a:gd name="connsiteY9" fmla="*/ 765544 h 3285460"/>
              <a:gd name="connsiteX10" fmla="*/ 0 w 3391786"/>
              <a:gd name="connsiteY10" fmla="*/ 584790 h 3285460"/>
              <a:gd name="connsiteX11" fmla="*/ 21265 w 3391786"/>
              <a:gd name="connsiteY11" fmla="*/ 308344 h 3285460"/>
              <a:gd name="connsiteX12" fmla="*/ 223283 w 3391786"/>
              <a:gd name="connsiteY12" fmla="*/ 106325 h 3285460"/>
              <a:gd name="connsiteX13" fmla="*/ 478465 w 3391786"/>
              <a:gd name="connsiteY13" fmla="*/ 297711 h 3285460"/>
              <a:gd name="connsiteX14" fmla="*/ 584790 w 3391786"/>
              <a:gd name="connsiteY14" fmla="*/ 637953 h 3285460"/>
              <a:gd name="connsiteX15" fmla="*/ 776176 w 3391786"/>
              <a:gd name="connsiteY15" fmla="*/ 723014 h 3285460"/>
              <a:gd name="connsiteX16" fmla="*/ 925032 w 3391786"/>
              <a:gd name="connsiteY16" fmla="*/ 871870 h 3285460"/>
              <a:gd name="connsiteX17" fmla="*/ 1190846 w 3391786"/>
              <a:gd name="connsiteY17" fmla="*/ 893135 h 3285460"/>
              <a:gd name="connsiteX18" fmla="*/ 1350334 w 3391786"/>
              <a:gd name="connsiteY18" fmla="*/ 701749 h 3285460"/>
              <a:gd name="connsiteX19" fmla="*/ 1467293 w 3391786"/>
              <a:gd name="connsiteY19" fmla="*/ 701749 h 3285460"/>
              <a:gd name="connsiteX20" fmla="*/ 1424762 w 3391786"/>
              <a:gd name="connsiteY20" fmla="*/ 340242 h 3285460"/>
              <a:gd name="connsiteX21" fmla="*/ 1467293 w 3391786"/>
              <a:gd name="connsiteY21" fmla="*/ 116958 h 3285460"/>
              <a:gd name="connsiteX22" fmla="*/ 1562986 w 3391786"/>
              <a:gd name="connsiteY22" fmla="*/ 21265 h 3285460"/>
              <a:gd name="connsiteX23" fmla="*/ 1818167 w 3391786"/>
              <a:gd name="connsiteY23" fmla="*/ 0 h 3285460"/>
              <a:gd name="connsiteX24" fmla="*/ 2041451 w 3391786"/>
              <a:gd name="connsiteY24" fmla="*/ 127590 h 3285460"/>
              <a:gd name="connsiteX25" fmla="*/ 2083981 w 3391786"/>
              <a:gd name="connsiteY25" fmla="*/ 393404 h 3285460"/>
              <a:gd name="connsiteX26" fmla="*/ 2073348 w 3391786"/>
              <a:gd name="connsiteY26" fmla="*/ 499730 h 3285460"/>
              <a:gd name="connsiteX27" fmla="*/ 1998920 w 3391786"/>
              <a:gd name="connsiteY27" fmla="*/ 616688 h 3285460"/>
              <a:gd name="connsiteX28" fmla="*/ 2115879 w 3391786"/>
              <a:gd name="connsiteY28" fmla="*/ 712381 h 3285460"/>
              <a:gd name="connsiteX29" fmla="*/ 2158409 w 3391786"/>
              <a:gd name="connsiteY29" fmla="*/ 765544 h 3285460"/>
              <a:gd name="connsiteX30" fmla="*/ 2445488 w 3391786"/>
              <a:gd name="connsiteY30" fmla="*/ 861237 h 3285460"/>
              <a:gd name="connsiteX31" fmla="*/ 2551813 w 3391786"/>
              <a:gd name="connsiteY31" fmla="*/ 1020725 h 3285460"/>
              <a:gd name="connsiteX32" fmla="*/ 2828260 w 3391786"/>
              <a:gd name="connsiteY32" fmla="*/ 1403497 h 3285460"/>
              <a:gd name="connsiteX33" fmla="*/ 2966483 w 3391786"/>
              <a:gd name="connsiteY33" fmla="*/ 1414130 h 3285460"/>
              <a:gd name="connsiteX34" fmla="*/ 3157869 w 3391786"/>
              <a:gd name="connsiteY34" fmla="*/ 1531088 h 3285460"/>
              <a:gd name="connsiteX35" fmla="*/ 3391786 w 3391786"/>
              <a:gd name="connsiteY35" fmla="*/ 1850065 h 3285460"/>
              <a:gd name="connsiteX36" fmla="*/ 3019646 w 3391786"/>
              <a:gd name="connsiteY36" fmla="*/ 2360428 h 3285460"/>
              <a:gd name="connsiteX37" fmla="*/ 3062176 w 3391786"/>
              <a:gd name="connsiteY37" fmla="*/ 2445488 h 3285460"/>
              <a:gd name="connsiteX38" fmla="*/ 3062176 w 3391786"/>
              <a:gd name="connsiteY38" fmla="*/ 2870790 h 3285460"/>
              <a:gd name="connsiteX39" fmla="*/ 2966483 w 3391786"/>
              <a:gd name="connsiteY39" fmla="*/ 2987749 h 3285460"/>
              <a:gd name="connsiteX40" fmla="*/ 2955851 w 3391786"/>
              <a:gd name="connsiteY40" fmla="*/ 3285460 h 3285460"/>
              <a:gd name="connsiteX41" fmla="*/ 659218 w 3391786"/>
              <a:gd name="connsiteY41" fmla="*/ 3242930 h 32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91786" h="3285460">
                <a:moveTo>
                  <a:pt x="659218" y="3242930"/>
                </a:moveTo>
                <a:lnTo>
                  <a:pt x="659218" y="1828800"/>
                </a:lnTo>
                <a:lnTo>
                  <a:pt x="776176" y="1743739"/>
                </a:lnTo>
                <a:lnTo>
                  <a:pt x="967562" y="1818167"/>
                </a:lnTo>
                <a:lnTo>
                  <a:pt x="1233376" y="1828800"/>
                </a:lnTo>
                <a:lnTo>
                  <a:pt x="1307804" y="1371600"/>
                </a:lnTo>
                <a:lnTo>
                  <a:pt x="1020725" y="1318437"/>
                </a:lnTo>
                <a:lnTo>
                  <a:pt x="786809" y="1254642"/>
                </a:lnTo>
                <a:lnTo>
                  <a:pt x="478465" y="1073888"/>
                </a:lnTo>
                <a:lnTo>
                  <a:pt x="244548" y="765544"/>
                </a:lnTo>
                <a:lnTo>
                  <a:pt x="0" y="584790"/>
                </a:lnTo>
                <a:lnTo>
                  <a:pt x="21265" y="308344"/>
                </a:lnTo>
                <a:lnTo>
                  <a:pt x="223283" y="106325"/>
                </a:lnTo>
                <a:lnTo>
                  <a:pt x="478465" y="297711"/>
                </a:lnTo>
                <a:lnTo>
                  <a:pt x="584790" y="637953"/>
                </a:lnTo>
                <a:lnTo>
                  <a:pt x="776176" y="723014"/>
                </a:lnTo>
                <a:lnTo>
                  <a:pt x="925032" y="871870"/>
                </a:lnTo>
                <a:lnTo>
                  <a:pt x="1190846" y="893135"/>
                </a:lnTo>
                <a:lnTo>
                  <a:pt x="1350334" y="701749"/>
                </a:lnTo>
                <a:lnTo>
                  <a:pt x="1467293" y="701749"/>
                </a:lnTo>
                <a:lnTo>
                  <a:pt x="1424762" y="340242"/>
                </a:lnTo>
                <a:lnTo>
                  <a:pt x="1467293" y="116958"/>
                </a:lnTo>
                <a:lnTo>
                  <a:pt x="1562986" y="21265"/>
                </a:lnTo>
                <a:lnTo>
                  <a:pt x="1818167" y="0"/>
                </a:lnTo>
                <a:lnTo>
                  <a:pt x="2041451" y="127590"/>
                </a:lnTo>
                <a:lnTo>
                  <a:pt x="2083981" y="393404"/>
                </a:lnTo>
                <a:lnTo>
                  <a:pt x="2073348" y="499730"/>
                </a:lnTo>
                <a:lnTo>
                  <a:pt x="1998920" y="616688"/>
                </a:lnTo>
                <a:cubicBezTo>
                  <a:pt x="2129168" y="698093"/>
                  <a:pt x="2047935" y="633112"/>
                  <a:pt x="2115879" y="712381"/>
                </a:cubicBezTo>
                <a:cubicBezTo>
                  <a:pt x="2160880" y="764882"/>
                  <a:pt x="2137098" y="722925"/>
                  <a:pt x="2158409" y="765544"/>
                </a:cubicBezTo>
                <a:lnTo>
                  <a:pt x="2445488" y="861237"/>
                </a:lnTo>
                <a:lnTo>
                  <a:pt x="2551813" y="1020725"/>
                </a:lnTo>
                <a:lnTo>
                  <a:pt x="2828260" y="1403497"/>
                </a:lnTo>
                <a:lnTo>
                  <a:pt x="2966483" y="1414130"/>
                </a:lnTo>
                <a:lnTo>
                  <a:pt x="3157869" y="1531088"/>
                </a:lnTo>
                <a:lnTo>
                  <a:pt x="3391786" y="1850065"/>
                </a:lnTo>
                <a:lnTo>
                  <a:pt x="3019646" y="2360428"/>
                </a:lnTo>
                <a:lnTo>
                  <a:pt x="3062176" y="2445488"/>
                </a:lnTo>
                <a:lnTo>
                  <a:pt x="3062176" y="2870790"/>
                </a:lnTo>
                <a:lnTo>
                  <a:pt x="2966483" y="2987749"/>
                </a:lnTo>
                <a:lnTo>
                  <a:pt x="2955851" y="3285460"/>
                </a:lnTo>
                <a:lnTo>
                  <a:pt x="659218" y="3242930"/>
                </a:lnTo>
                <a:close/>
              </a:path>
            </a:pathLst>
          </a:custGeom>
          <a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ighlightBackgroundShape3ecc53df-7097-4171-9635-9035f3bedd94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[Picture 5]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5" t="7103" r="7659" b="84195"/>
          <a:stretch/>
        </p:blipFill>
        <p:spPr bwMode="auto">
          <a:xfrm>
            <a:off x="1799692" y="1644970"/>
            <a:ext cx="1137683" cy="111359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[Flowchart: Extract 4]"/>
          <p:cNvSpPr>
            <a:spLocks noChangeAspect="1"/>
          </p:cNvSpPr>
          <p:nvPr/>
        </p:nvSpPr>
        <p:spPr>
          <a:xfrm rot="20042488">
            <a:off x="1516621" y="2435474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[Donut 4]"/>
          <p:cNvSpPr/>
          <p:nvPr/>
        </p:nvSpPr>
        <p:spPr>
          <a:xfrm>
            <a:off x="1696616" y="1353713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16" name="[Picture 74]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 rot="16200000">
            <a:off x="6507431" y="1201341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0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1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2" name="[Donut 4]"/>
          <p:cNvSpPr/>
          <p:nvPr/>
        </p:nvSpPr>
        <p:spPr>
          <a:xfrm>
            <a:off x="6233120" y="980728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08403 -0.0886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504342 0.04166668 0.02504342 0.04166668 0.05008685 0.08333336 E" pathEditMode="relative" ptsTypes=""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46472" y="1142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857636 0.04177777 0.004857636 0.04177777 0.009715271 0.08355555 E" pathEditMode="relative" ptsTypes="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78441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202947 0.03644443 0.03202947 0.03644443 0.06405894 0.07288886 E" pathEditMode="relative" ptsTypes="">
                                      <p:cBhvr>
                                        <p:cTn id="8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6401" y="8636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189233 0.03911113 -0.03189233 0.03911113 -0.06378467 0.07822226 E" pathEditMode="relative" ptsTypes="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6453" y="13157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"/>
                            </p:stCondLst>
                            <p:childTnLst>
                              <p:par>
                                <p:cTn id="11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3" grpId="1" animBg="1"/>
      <p:bldP spid="13" grpId="2" animBg="1"/>
      <p:bldP spid="13" grpId="3" animBg="1"/>
      <p:bldP spid="5" grpId="0" animBg="1"/>
      <p:bldP spid="5" grpId="1" animBg="1"/>
      <p:bldP spid="5" grpId="2" animBg="1"/>
      <p:bldP spid="5" grpId="3" animBg="1"/>
      <p:bldP spid="4" grpId="0" animBg="1"/>
      <p:bldP spid="4" grpId="1" animBg="1"/>
      <p:bldP spid="4" grpId="2" animBg="1"/>
      <p:bldP spid="4" grpId="3" animBg="1"/>
      <p:bldP spid="3" grpId="0" animBg="1"/>
      <p:bldP spid="3" grpId="1" animBg="1"/>
      <p:bldP spid="3" grpId="2" animBg="1"/>
      <p:bldP spid="3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show which part of the slide you are describing: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[Flowchart: Connector 1]"/>
          <p:cNvSpPr/>
          <p:nvPr/>
        </p:nvSpPr>
        <p:spPr>
          <a:xfrm>
            <a:off x="4819792" y="209199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Flowchart: Connector 5]"/>
          <p:cNvSpPr>
            <a:spLocks/>
          </p:cNvSpPr>
          <p:nvPr/>
        </p:nvSpPr>
        <p:spPr>
          <a:xfrm>
            <a:off x="5370562" y="3809076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[Flowchart: Connector 10]"/>
          <p:cNvSpPr>
            <a:spLocks/>
          </p:cNvSpPr>
          <p:nvPr/>
        </p:nvSpPr>
        <p:spPr>
          <a:xfrm>
            <a:off x="7392577" y="246661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Flowchart: Connector 11]"/>
          <p:cNvSpPr>
            <a:spLocks/>
          </p:cNvSpPr>
          <p:nvPr/>
        </p:nvSpPr>
        <p:spPr>
          <a:xfrm>
            <a:off x="6980106" y="4117146"/>
            <a:ext cx="1368152" cy="1368152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4" name="Flowchart: Connector 8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lowchart: Connector 87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[Donut 4]"/>
          <p:cNvSpPr/>
          <p:nvPr/>
        </p:nvSpPr>
        <p:spPr>
          <a:xfrm>
            <a:off x="942080" y="3109034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shapes for areas you plan to describe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92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[Flowchart: Extract 4]"/>
          <p:cNvSpPr>
            <a:spLocks noChangeAspect="1"/>
          </p:cNvSpPr>
          <p:nvPr/>
        </p:nvSpPr>
        <p:spPr>
          <a:xfrm rot="20042488">
            <a:off x="5185161" y="2483973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[Flowchart: Extract 4]"/>
          <p:cNvSpPr>
            <a:spLocks noChangeAspect="1"/>
          </p:cNvSpPr>
          <p:nvPr/>
        </p:nvSpPr>
        <p:spPr>
          <a:xfrm rot="20042488">
            <a:off x="5708660" y="4217396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Flowchart: Extract 4]"/>
          <p:cNvSpPr>
            <a:spLocks noChangeAspect="1"/>
          </p:cNvSpPr>
          <p:nvPr/>
        </p:nvSpPr>
        <p:spPr>
          <a:xfrm rot="20042488">
            <a:off x="7730674" y="2799342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Flowchart: Extract 4]"/>
          <p:cNvSpPr>
            <a:spLocks noChangeAspect="1"/>
          </p:cNvSpPr>
          <p:nvPr/>
        </p:nvSpPr>
        <p:spPr>
          <a:xfrm rot="20042488">
            <a:off x="7637389" y="4711865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[Flowchart: Extract 4]"/>
          <p:cNvSpPr>
            <a:spLocks noChangeAspect="1"/>
          </p:cNvSpPr>
          <p:nvPr/>
        </p:nvSpPr>
        <p:spPr>
          <a:xfrm rot="20042488">
            <a:off x="1529128" y="3721248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30863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862528 0.1263797 0.02862528 0.1263797 0.05725055 0.2527593 E" pathEditMode="relative" ptsTypes="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565 -0.1033869 0.110565 -0.1033869 0.2211301 -0.2067737 E" pathEditMode="relative" ptsTypes="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100886 0.1394374 -0.005100886 0.1394374 -0.01020177 0.2788748 E" pathEditMode="relative" ptsTypes="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340037 -0.07222346 -0.3340037 -0.07222346 -0.6680075 -0.1444469 E" pathEditMode="relative" ptsTypes="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39" grpId="0" animBg="1"/>
      <p:bldP spid="40" grpId="0" animBg="1"/>
      <p:bldP spid="41" grpId="0" animBg="1"/>
      <p:bldP spid="42" grpId="0" animBg="1"/>
      <p:bldP spid="90" grpId="0" animBg="1"/>
      <p:bldP spid="90" grpId="1" animBg="1"/>
      <p:bldP spid="91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[Picture 74]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7272135" y="6131226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[Flowchart: Connector 1]"/>
          <p:cNvSpPr/>
          <p:nvPr/>
        </p:nvSpPr>
        <p:spPr>
          <a:xfrm>
            <a:off x="4819792" y="209199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Flowchart: Connector 5]"/>
          <p:cNvSpPr>
            <a:spLocks/>
          </p:cNvSpPr>
          <p:nvPr/>
        </p:nvSpPr>
        <p:spPr>
          <a:xfrm>
            <a:off x="5370562" y="3809076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[Flowchart: Connector 10]"/>
          <p:cNvSpPr>
            <a:spLocks/>
          </p:cNvSpPr>
          <p:nvPr/>
        </p:nvSpPr>
        <p:spPr>
          <a:xfrm>
            <a:off x="7392577" y="246661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Flowchart: Connector 11]"/>
          <p:cNvSpPr>
            <a:spLocks/>
          </p:cNvSpPr>
          <p:nvPr/>
        </p:nvSpPr>
        <p:spPr>
          <a:xfrm>
            <a:off x="6980106" y="4117146"/>
            <a:ext cx="1368152" cy="1368152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4" name="Flowchart: Connector 8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lowchart: Connector 87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shapes for areas you plan to describe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4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2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3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4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011648 0.1251883 0.03011648 0.1251883 0.06023297 0.2503765 E" pathEditMode="relative" ptsTypes="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5651 -0.09787564 0.1105651 -0.09787564 0.2211302 -0.1957513 E" pathEditMode="relative" ptsTypes="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6930585 0.1411677 -0.006930585 0.1411677 -0.01386117 0.2823355 E" pathEditMode="relative" ptsTypes="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71727" y="171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"/>
                            </p:stCondLst>
                            <p:childTnLst>
                              <p:par>
                                <p:cTn id="7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1" grpId="3" animBg="1"/>
      <p:bldP spid="42" grpId="0" animBg="1"/>
      <p:bldP spid="28" grpId="0" animBg="1"/>
      <p:bldP spid="28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Works with other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shapes </a:t>
            </a:r>
            <a:r>
              <a:rPr lang="en-US" sz="2000" dirty="0">
                <a:solidFill>
                  <a:schemeClr val="bg1"/>
                </a:solidFill>
              </a:rPr>
              <a:t>too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[Right Arrow 2]"/>
          <p:cNvSpPr/>
          <p:nvPr/>
        </p:nvSpPr>
        <p:spPr>
          <a:xfrm>
            <a:off x="4283968" y="3131055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[Right Arrow 22]"/>
          <p:cNvSpPr/>
          <p:nvPr/>
        </p:nvSpPr>
        <p:spPr>
          <a:xfrm rot="5400000">
            <a:off x="4729438" y="4563126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[Right Arrow 23]"/>
          <p:cNvSpPr/>
          <p:nvPr/>
        </p:nvSpPr>
        <p:spPr>
          <a:xfrm rot="16200000">
            <a:off x="5650399" y="4394290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[Right Arrow 34]"/>
          <p:cNvSpPr/>
          <p:nvPr/>
        </p:nvSpPr>
        <p:spPr>
          <a:xfrm>
            <a:off x="5454803" y="3134150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[Right Arrow 35]"/>
          <p:cNvSpPr/>
          <p:nvPr/>
        </p:nvSpPr>
        <p:spPr>
          <a:xfrm rot="5400000">
            <a:off x="6498214" y="3133159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lowchart: Connector 43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ounded Rectangle 2"/>
          <p:cNvSpPr>
            <a:spLocks/>
          </p:cNvSpPr>
          <p:nvPr/>
        </p:nvSpPr>
        <p:spPr>
          <a:xfrm>
            <a:off x="6280109" y="4376287"/>
            <a:ext cx="812171" cy="5648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64288" y="4528687"/>
            <a:ext cx="936104" cy="4124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7452320" y="2701691"/>
            <a:ext cx="792088" cy="4124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ounded Rectangle 46"/>
          <p:cNvSpPr/>
          <p:nvPr/>
        </p:nvSpPr>
        <p:spPr>
          <a:xfrm>
            <a:off x="4485370" y="4348291"/>
            <a:ext cx="812171" cy="5648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20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2435859 0.1044088 0.02435859 0.1044088 0.04871718 0.2088176 E" pathEditMode="relative" ptsTypes="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035876 -0.01230941 0.05035876 -0.01230941 0.1007175 -0.02461881 E" pathEditMode="relative" ptsTypes="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1069532 -0.09187374 -0.01069532 -0.09187374 -0.02139064 -0.1837475 E" pathEditMode="relative" ptsTypes="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70544 -7.225319E-05 0.0570544 -7.225319E-05 0.1141088 -0.0001445064 E" pathEditMode="relative" ptsTypes="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981375 0.002041117 0.0981375 0.002041117 0.196275 0.004082235 E" pathEditMode="relative" ptsTypes="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17359 0.005555556 0.0517359 0.005555556 0.1034718 0.01111111 E" pathEditMode="relative" ptsTypes="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259" y="7302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181234 -0.1332018 0.01181234 -0.1332018 0.02362468 -0.2664036 E" pathEditMode="relative" ptsTypes="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84615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3" grpId="0" animBg="1"/>
      <p:bldP spid="3" grpId="1" animBg="1"/>
      <p:bldP spid="3" grpId="2" animBg="1"/>
      <p:bldP spid="3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7" grpId="0" animBg="1"/>
      <p:bldP spid="47" grpId="1" animBg="1"/>
      <p:bldP spid="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[Group 6]"/>
          <p:cNvGrpSpPr/>
          <p:nvPr/>
        </p:nvGrpSpPr>
        <p:grpSpPr>
          <a:xfrm>
            <a:off x="1080382" y="3714288"/>
            <a:ext cx="1294603" cy="1298888"/>
            <a:chOff x="7020272" y="1392894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Create Spotlight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[Group 99]"/>
            <p:cNvGrpSpPr/>
            <p:nvPr/>
          </p:nvGrpSpPr>
          <p:grpSpPr>
            <a:xfrm>
              <a:off x="7257050" y="1501579"/>
              <a:ext cx="838200" cy="838200"/>
              <a:chOff x="2150418" y="2361045"/>
              <a:chExt cx="838200" cy="8382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228551" y="2432718"/>
                <a:ext cx="587583" cy="5413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4"/>
              <p:cNvSpPr/>
              <p:nvPr/>
            </p:nvSpPr>
            <p:spPr>
              <a:xfrm>
                <a:off x="2325531" y="2515843"/>
                <a:ext cx="571012" cy="541382"/>
              </a:xfrm>
              <a:custGeom>
                <a:avLst/>
                <a:gdLst/>
                <a:ahLst/>
                <a:cxnLst/>
                <a:rect l="l" t="t" r="r" b="b"/>
                <a:pathLst>
                  <a:path w="716030" h="678875">
                    <a:moveTo>
                      <a:pt x="332954" y="123435"/>
                    </a:moveTo>
                    <a:cubicBezTo>
                      <a:pt x="241011" y="123435"/>
                      <a:pt x="166477" y="199421"/>
                      <a:pt x="166477" y="293154"/>
                    </a:cubicBezTo>
                    <a:cubicBezTo>
                      <a:pt x="166477" y="386887"/>
                      <a:pt x="241011" y="462873"/>
                      <a:pt x="332954" y="462873"/>
                    </a:cubicBezTo>
                    <a:cubicBezTo>
                      <a:pt x="424896" y="462873"/>
                      <a:pt x="499431" y="386887"/>
                      <a:pt x="499431" y="293154"/>
                    </a:cubicBezTo>
                    <a:cubicBezTo>
                      <a:pt x="499431" y="199421"/>
                      <a:pt x="424896" y="123435"/>
                      <a:pt x="332954" y="123435"/>
                    </a:cubicBezTo>
                    <a:close/>
                    <a:moveTo>
                      <a:pt x="0" y="0"/>
                    </a:moveTo>
                    <a:lnTo>
                      <a:pt x="716030" y="0"/>
                    </a:lnTo>
                    <a:lnTo>
                      <a:pt x="716030" y="678875"/>
                    </a:lnTo>
                    <a:lnTo>
                      <a:pt x="0" y="678875"/>
                    </a:lnTo>
                    <a:close/>
                  </a:path>
                </a:pathLst>
              </a:custGeom>
              <a:solidFill>
                <a:srgbClr val="0070C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150418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9" name="[Freeform 4]"/>
          <p:cNvSpPr/>
          <p:nvPr/>
        </p:nvSpPr>
        <p:spPr>
          <a:xfrm>
            <a:off x="6444208" y="2251183"/>
            <a:ext cx="2137144" cy="1616149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Rectangle 5]"/>
          <p:cNvSpPr/>
          <p:nvPr/>
        </p:nvSpPr>
        <p:spPr>
          <a:xfrm>
            <a:off x="5173730" y="3867332"/>
            <a:ext cx="1008112" cy="749520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Donut 4]"/>
          <p:cNvSpPr/>
          <p:nvPr/>
        </p:nvSpPr>
        <p:spPr>
          <a:xfrm>
            <a:off x="1115616" y="3642280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814361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39" grpId="0" animBg="1"/>
      <p:bldP spid="40" grpId="0" animBg="1"/>
      <p:bldP spid="53" grpId="0" animBg="1"/>
      <p:bldP spid="53" grpId="1" animBg="1"/>
      <p:bldP spid="54" grpId="0" animBg="1"/>
      <p:bldP spid="54" grpId="1" animBg="1"/>
      <p:bldP spid="54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765</Words>
  <Application>Microsoft Office PowerPoint</Application>
  <PresentationFormat>On-screen Show (4:3)</PresentationFormat>
  <Paragraphs>147</Paragraphs>
  <Slides>44</Slides>
  <Notes>2</Notes>
  <HiddenSlides>10</HiddenSlides>
  <MMClips>5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1_Office Theme</vt:lpstr>
      <vt:lpstr>Use PowerPoint a lot?</vt:lpstr>
      <vt:lpstr>PowerPoint Presentation</vt:lpstr>
      <vt:lpstr>To indicate which point you are describing:</vt:lpstr>
      <vt:lpstr>To indicate which point you are describing:</vt:lpstr>
      <vt:lpstr>To indicate which point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details of an area:</vt:lpstr>
      <vt:lpstr>To show details of an area: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create complex animations:</vt:lpstr>
      <vt:lpstr>To create complex animations:</vt:lpstr>
      <vt:lpstr>To create complex animations:</vt:lpstr>
      <vt:lpstr>To create complex animations:</vt:lpstr>
      <vt:lpstr>To create complex animations:</vt:lpstr>
      <vt:lpstr>To zoom into different areas of the slide:</vt:lpstr>
      <vt:lpstr>To zoom into different areas of the slide:</vt:lpstr>
      <vt:lpstr>To zoom into different areas of the slide:</vt:lpstr>
      <vt:lpstr>To show only a part of a picture:</vt:lpstr>
      <vt:lpstr>To show only a part of a picture:</vt:lpstr>
      <vt:lpstr>To add explanatory captions to self-study slides:</vt:lpstr>
      <vt:lpstr>To add explanatory captions to self-study slides:</vt:lpstr>
      <vt:lpstr>To generate audio narrations for slides:</vt:lpstr>
      <vt:lpstr>To generate audio narrations for slides:</vt:lpstr>
      <vt:lpstr>To pick colors from surroundings:</vt:lpstr>
      <vt:lpstr>To pick colors from surroundings:</vt:lpstr>
      <vt:lpstr>Save and reuse shapes:</vt:lpstr>
      <vt:lpstr>Save and reuse shapes:</vt:lpstr>
      <vt:lpstr>Save and reuse shapes:</vt:lpstr>
      <vt:lpstr>Save and reuse shapes: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Damith Chatura Rajapakse</dc:creator>
  <cp:lastModifiedBy>Damith Chatura Rajapakse</cp:lastModifiedBy>
  <cp:revision>78</cp:revision>
  <dcterms:created xsi:type="dcterms:W3CDTF">2014-04-06T05:36:58Z</dcterms:created>
  <dcterms:modified xsi:type="dcterms:W3CDTF">2014-12-09T08:41:47Z</dcterms:modified>
</cp:coreProperties>
</file>